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64" r:id="rId3"/>
    <p:sldId id="278" r:id="rId4"/>
    <p:sldId id="279" r:id="rId5"/>
    <p:sldId id="261" r:id="rId6"/>
    <p:sldId id="265" r:id="rId7"/>
    <p:sldId id="272" r:id="rId8"/>
    <p:sldId id="273" r:id="rId9"/>
    <p:sldId id="276" r:id="rId10"/>
    <p:sldId id="274" r:id="rId11"/>
    <p:sldId id="277" r:id="rId12"/>
    <p:sldId id="263" r:id="rId13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64" y="120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1" y="1997075"/>
            <a:ext cx="10080625" cy="6096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pPr lvl="0"/>
            <a:r>
              <a:rPr lang="en-US" dirty="0" smtClean="0"/>
              <a:t>Paper Title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430211" y="3281253"/>
            <a:ext cx="9220200" cy="23622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 baseline="0">
                <a:latin typeface="+mj-lt"/>
              </a:defRPr>
            </a:lvl1pPr>
            <a:lvl2pPr marL="342900" indent="-342900">
              <a:buFont typeface="Arial" panose="020B0604020202020204" pitchFamily="34" charset="0"/>
              <a:buChar char="•"/>
              <a:defRPr/>
            </a:lvl2pPr>
            <a:lvl3pPr marL="342900" indent="-342900">
              <a:buFont typeface="Arial" panose="020B0604020202020204" pitchFamily="34" charset="0"/>
              <a:buChar char="•"/>
              <a:defRPr/>
            </a:lvl3pPr>
            <a:lvl4pPr marL="285750" indent="-285750">
              <a:buFont typeface="Arial" panose="020B0604020202020204" pitchFamily="34" charset="0"/>
              <a:buChar char="•"/>
              <a:defRPr/>
            </a:lvl4pPr>
            <a:lvl5pPr marL="285750" indent="-285750">
              <a:buFont typeface="Arial" panose="020B0604020202020204" pitchFamily="34" charset="0"/>
              <a:buChar char="•"/>
              <a:defRPr/>
            </a:lvl5pPr>
          </a:lstStyle>
          <a:p>
            <a:r>
              <a:rPr lang="en-IN" dirty="0" smtClean="0"/>
              <a:t>Research Motivation:</a:t>
            </a:r>
            <a:endParaRPr lang="en-IN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5" t="21920" r="13118" b="17279"/>
          <a:stretch/>
        </p:blipFill>
        <p:spPr>
          <a:xfrm>
            <a:off x="295810" y="278432"/>
            <a:ext cx="1566609" cy="57717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73738" y="0"/>
            <a:ext cx="5933149" cy="113403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25587" y="1127871"/>
            <a:ext cx="7029450" cy="3429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2906712" y="1476087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800" b="1" i="0" u="none" strike="noStrike" kern="1200" baseline="0" dirty="0" smtClean="0">
                <a:solidFill>
                  <a:schemeClr val="accent1">
                    <a:lumMod val="75000"/>
                  </a:schemeClr>
                </a:solidFill>
                <a:latin typeface="Engravers MT" panose="02090707080505020304" pitchFamily="18" charset="0"/>
                <a:ea typeface="+mn-ea"/>
                <a:cs typeface="+mn-cs"/>
              </a:rPr>
              <a:t>Doctoral Symposium</a:t>
            </a:r>
          </a:p>
        </p:txBody>
      </p:sp>
      <p:sp>
        <p:nvSpPr>
          <p:cNvPr id="21" name="Rounded Rectangle 20"/>
          <p:cNvSpPr/>
          <p:nvPr userDrawn="1"/>
        </p:nvSpPr>
        <p:spPr>
          <a:xfrm>
            <a:off x="0" y="0"/>
            <a:ext cx="10080625" cy="5670550"/>
          </a:xfrm>
          <a:prstGeom prst="roundRect">
            <a:avLst>
              <a:gd name="adj" fmla="val 1231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385" y="113209"/>
            <a:ext cx="1475209" cy="914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856595"/>
          </a:xfrm>
        </p:spPr>
        <p:txBody>
          <a:bodyPr/>
          <a:lstStyle>
            <a:lvl1pPr>
              <a:defRPr sz="3600"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ustomShape 3"/>
          <p:cNvSpPr/>
          <p:nvPr userDrawn="1"/>
        </p:nvSpPr>
        <p:spPr>
          <a:xfrm>
            <a:off x="1681" y="5472910"/>
            <a:ext cx="10079640" cy="19764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endParaRPr lang="en-IN" sz="13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382712" y="5417841"/>
            <a:ext cx="7086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strike="noStrike" spc="-1" dirty="0" smtClean="0">
                <a:solidFill>
                  <a:srgbClr val="EEEEEE"/>
                </a:solidFill>
                <a:latin typeface="Calibri Light"/>
                <a:ea typeface="+mn-ea"/>
              </a:rPr>
              <a:t>   AIR 2023</a:t>
            </a:r>
            <a:r>
              <a:rPr lang="en-IN" sz="1400" b="1" strike="noStrike" spc="-1" baseline="0" dirty="0" smtClean="0">
                <a:solidFill>
                  <a:srgbClr val="EEEEEE"/>
                </a:solidFill>
                <a:latin typeface="Calibri Light"/>
                <a:ea typeface="+mn-ea"/>
              </a:rPr>
              <a:t>                                                    </a:t>
            </a:r>
            <a:r>
              <a:rPr lang="en-IN" sz="1400" b="1" strike="noStrike" spc="-1" dirty="0" smtClean="0">
                <a:solidFill>
                  <a:srgbClr val="EEEEEE"/>
                </a:solidFill>
                <a:latin typeface="Calibri Light"/>
                <a:ea typeface="+mn-ea"/>
              </a:rPr>
              <a:t> Doctoral Symposium</a:t>
            </a:r>
            <a:r>
              <a:rPr lang="en-IN" sz="1400" b="1" strike="noStrike" spc="-1" baseline="0" dirty="0" smtClean="0">
                <a:solidFill>
                  <a:srgbClr val="EEEEEE"/>
                </a:solidFill>
                <a:latin typeface="Calibri Light"/>
                <a:ea typeface="+mn-ea"/>
              </a:rPr>
              <a:t>                           </a:t>
            </a:r>
            <a:r>
              <a:rPr lang="en-IN" sz="1400" b="1" strike="noStrike" spc="-1" dirty="0" smtClean="0">
                <a:solidFill>
                  <a:srgbClr val="EEEEEE"/>
                </a:solidFill>
                <a:latin typeface="Calibri Light"/>
                <a:ea typeface="+mn-ea"/>
              </a:rPr>
              <a:t>IIT Ropar</a:t>
            </a:r>
            <a:endParaRPr lang="en-US" sz="1400" b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8872705" y="5457035"/>
            <a:ext cx="1143000" cy="228600"/>
          </a:xfrm>
        </p:spPr>
        <p:txBody>
          <a:bodyPr anchor="ctr">
            <a:noAutofit/>
          </a:bodyPr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Slide number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3972" y="5457035"/>
            <a:ext cx="1283124" cy="228600"/>
          </a:xfrm>
        </p:spPr>
        <p:txBody>
          <a:bodyPr anchor="ctr">
            <a:no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05 July 2023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03238" y="1137744"/>
            <a:ext cx="9072562" cy="4212131"/>
          </a:xfrm>
        </p:spPr>
        <p:txBody>
          <a:bodyPr/>
          <a:lstStyle>
            <a:lvl1pPr>
              <a:defRPr sz="2400">
                <a:latin typeface="Calibri Light" panose="020F0302020204030204" pitchFamily="34" charset="0"/>
              </a:defRPr>
            </a:lvl1pPr>
            <a:lvl2pPr marL="540000" indent="-720000">
              <a:defRPr sz="2000">
                <a:latin typeface="Calibri Light" panose="020F0302020204030204" pitchFamily="34" charset="0"/>
              </a:defRPr>
            </a:lvl2pPr>
            <a:lvl3pPr marL="900000" indent="-720000">
              <a:defRPr sz="1800">
                <a:latin typeface="Calibri Light" panose="020F030202020403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	Second level</a:t>
            </a:r>
          </a:p>
          <a:p>
            <a:pPr lvl="2"/>
            <a:r>
              <a:rPr lang="en-US" dirty="0" smtClean="0"/>
              <a:t>		Third level</a:t>
            </a:r>
          </a:p>
          <a:p>
            <a:pPr lvl="3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0"/>
            <a:ext cx="10080625" cy="5670550"/>
          </a:xfrm>
          <a:prstGeom prst="roundRect">
            <a:avLst>
              <a:gd name="adj" fmla="val 131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6037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239711" y="1528235"/>
            <a:ext cx="9754915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 dirty="0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 dirty="0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 dirty="0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 dirty="0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 dirty="0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 dirty="0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 dirty="0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IN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0B448853-A19C-4C43-BCAC-918186E20C7F}" type="slidenum">
              <a:rPr lang="en-IN" sz="1400" b="0" strike="noStrike" spc="-1">
                <a:latin typeface="Times New Roman"/>
              </a:rPr>
              <a:pPr algn="r"/>
              <a:t>‹#›</a:t>
            </a:fld>
            <a:endParaRPr lang="en-IN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</p:sldLayoutIdLst>
  <p:txStyles>
    <p:titleStyle/>
    <p:bodyStyle>
      <a:lvl1pPr>
        <a:defRPr sz="2800"/>
      </a:lvl1pPr>
      <a:lvl2pPr>
        <a:defRPr sz="2400"/>
      </a:lvl2pPr>
      <a:lvl3pPr>
        <a:defRPr sz="2000"/>
      </a:lvl3pPr>
      <a:lvl4pPr>
        <a:defRPr sz="1800"/>
      </a:lvl4pPr>
      <a:lvl5pPr>
        <a:defRPr sz="1800"/>
      </a:lvl5pPr>
      <a:lvl6pPr>
        <a:defRPr sz="1800"/>
      </a:lvl6pPr>
      <a:lvl7pPr>
        <a:defRPr sz="1800"/>
      </a:lvl7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844675"/>
            <a:ext cx="10080625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Research Topic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68312" y="4800601"/>
            <a:ext cx="9220200" cy="777874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68312" y="2225675"/>
            <a:ext cx="9220200" cy="197421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1600" dirty="0" smtClean="0"/>
              <a:t>Name (research scholar)		: 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Educational background		: 	</a:t>
            </a:r>
            <a:r>
              <a:rPr lang="en-US" sz="1200" i="1" dirty="0" smtClean="0"/>
              <a:t>(degree/specialization)</a:t>
            </a:r>
          </a:p>
          <a:p>
            <a:pPr algn="l"/>
            <a:r>
              <a:rPr lang="en-US" sz="1600" dirty="0" smtClean="0"/>
              <a:t>Previous research experience if any	: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Areas of interest/expertise		: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Knowledge of software/HW tools	:   </a:t>
            </a:r>
            <a:endParaRPr lang="en-US" sz="16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8312" y="4307837"/>
            <a:ext cx="9220200" cy="5086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0" tIns="0" rIns="0" bIns="0" anchor="ctr">
            <a:normAutofit fontScale="85000" lnSpcReduction="20000"/>
          </a:bodyPr>
          <a:lstStyle>
            <a:lvl1pPr algn="ctr">
              <a:defRPr sz="2400" baseline="0">
                <a:latin typeface="+mj-lt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</a:lstStyle>
          <a:p>
            <a:pPr algn="l"/>
            <a:r>
              <a:rPr lang="en-US" kern="0" dirty="0" smtClean="0">
                <a:solidFill>
                  <a:sysClr val="windowText" lastClr="000000"/>
                </a:solidFill>
              </a:rPr>
              <a:t>Supervisor(s)		: ( name and affiliation)</a:t>
            </a:r>
          </a:p>
          <a:p>
            <a:pPr algn="l"/>
            <a:r>
              <a:rPr lang="en-US" kern="0" dirty="0" smtClean="0">
                <a:solidFill>
                  <a:sysClr val="windowText" lastClr="000000"/>
                </a:solidFill>
              </a:rPr>
              <a:t>Areas of expertise	: </a:t>
            </a:r>
          </a:p>
        </p:txBody>
      </p:sp>
    </p:spTree>
    <p:extLst>
      <p:ext uri="{BB962C8B-B14F-4D97-AF65-F5344CB8AC3E}">
        <p14:creationId xmlns:p14="http://schemas.microsoft.com/office/powerpoint/2010/main" val="22639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Work to be done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8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Major challenges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Discussion/Conclusions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3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Literature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Literature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3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Literature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8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Literature summary and Identified research gaps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Proposed Methodology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Methodology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Work done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5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trike="noStrike" spc="-1" dirty="0" smtClean="0">
                <a:solidFill>
                  <a:srgbClr val="000000"/>
                </a:solidFill>
                <a:latin typeface="Calibri Light"/>
              </a:rPr>
              <a:t>Work done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</TotalTime>
  <Words>35</Words>
  <Application>Microsoft Office PowerPoint</Application>
  <PresentationFormat>Custom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DejaVu Sans</vt:lpstr>
      <vt:lpstr>Engravers MT</vt:lpstr>
      <vt:lpstr>Symbol</vt:lpstr>
      <vt:lpstr>Times New Roman</vt:lpstr>
      <vt:lpstr>Wingdings</vt:lpstr>
      <vt:lpstr>Office Theme</vt:lpstr>
      <vt:lpstr>PowerPoint Presentation</vt:lpstr>
      <vt:lpstr>Literature Review</vt:lpstr>
      <vt:lpstr>Literature Review</vt:lpstr>
      <vt:lpstr>Literature Review</vt:lpstr>
      <vt:lpstr>Literature summary and Identified research gaps</vt:lpstr>
      <vt:lpstr>Proposed Methodology</vt:lpstr>
      <vt:lpstr>Methodology</vt:lpstr>
      <vt:lpstr>Work done</vt:lpstr>
      <vt:lpstr>Work done</vt:lpstr>
      <vt:lpstr>Work to be done</vt:lpstr>
      <vt:lpstr>Major challenges</vt:lpstr>
      <vt:lpstr>Discussion/Conclusions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Asokan</dc:creator>
  <dc:description/>
  <cp:lastModifiedBy>shreyas patel</cp:lastModifiedBy>
  <cp:revision>51</cp:revision>
  <dcterms:created xsi:type="dcterms:W3CDTF">2019-06-07T12:02:45Z</dcterms:created>
  <dcterms:modified xsi:type="dcterms:W3CDTF">2023-06-03T13:21:22Z</dcterms:modified>
  <dc:language>en-IN</dc:language>
</cp:coreProperties>
</file>