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0" r:id="rId2"/>
    <p:sldId id="264" r:id="rId3"/>
    <p:sldId id="278" r:id="rId4"/>
    <p:sldId id="261" r:id="rId5"/>
    <p:sldId id="265" r:id="rId6"/>
    <p:sldId id="272" r:id="rId7"/>
    <p:sldId id="273" r:id="rId8"/>
    <p:sldId id="276" r:id="rId9"/>
    <p:sldId id="277" r:id="rId10"/>
    <p:sldId id="274" r:id="rId11"/>
    <p:sldId id="275" r:id="rId12"/>
    <p:sldId id="263" r:id="rId13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32" y="78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7650F-911B-4286-92CB-DB0393390C2C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850F5-C88F-4E5F-84B0-4E49B52C4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624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50F5-C88F-4E5F-84B0-4E49B52C4E8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026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768475"/>
            <a:ext cx="10080625" cy="6096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en-US" dirty="0" smtClean="0"/>
              <a:t>Paper Title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24899" y="3521075"/>
            <a:ext cx="9220200" cy="1905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latin typeface="+mj-lt"/>
              </a:defRPr>
            </a:lvl1pPr>
            <a:lvl2pPr marL="342900" indent="-342900">
              <a:buFont typeface="Arial" panose="020B0604020202020204" pitchFamily="34" charset="0"/>
              <a:buChar char="•"/>
              <a:defRPr/>
            </a:lvl2pPr>
            <a:lvl3pPr marL="342900" indent="-342900">
              <a:buFont typeface="Arial" panose="020B0604020202020204" pitchFamily="34" charset="0"/>
              <a:buChar char="•"/>
              <a:defRPr/>
            </a:lvl3pPr>
            <a:lvl4pPr marL="285750" indent="-285750">
              <a:buFont typeface="Arial" panose="020B0604020202020204" pitchFamily="34" charset="0"/>
              <a:buChar char="•"/>
              <a:defRPr/>
            </a:lvl4pPr>
            <a:lvl5pPr marL="285750" indent="-285750">
              <a:buFont typeface="Arial" panose="020B0604020202020204" pitchFamily="34" charset="0"/>
              <a:buChar char="•"/>
              <a:defRPr/>
            </a:lvl5pPr>
          </a:lstStyle>
          <a:p>
            <a:r>
              <a:rPr lang="en-IN" dirty="0" smtClean="0"/>
              <a:t>Research Motivation: </a:t>
            </a:r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36421" y="2759075"/>
            <a:ext cx="9220200" cy="381000"/>
          </a:xfrm>
        </p:spPr>
        <p:txBody>
          <a:bodyPr anchor="ctr"/>
          <a:lstStyle>
            <a:lvl1pPr algn="ctr">
              <a:defRPr sz="2400" baseline="0">
                <a:latin typeface="+mj-lt"/>
              </a:defRPr>
            </a:lvl1pPr>
          </a:lstStyle>
          <a:p>
            <a:pPr lvl="0"/>
            <a:r>
              <a:rPr lang="en-US" dirty="0" smtClean="0"/>
              <a:t>Authors’ name and affiliation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5587" y="1127871"/>
            <a:ext cx="7029450" cy="342900"/>
          </a:xfrm>
          <a:prstGeom prst="rect">
            <a:avLst/>
          </a:prstGeom>
        </p:spPr>
      </p:pic>
      <p:sp>
        <p:nvSpPr>
          <p:cNvPr id="19" name="Rounded Rectangle 18"/>
          <p:cNvSpPr/>
          <p:nvPr userDrawn="1"/>
        </p:nvSpPr>
        <p:spPr>
          <a:xfrm>
            <a:off x="0" y="0"/>
            <a:ext cx="10080625" cy="5670550"/>
          </a:xfrm>
          <a:prstGeom prst="roundRect">
            <a:avLst>
              <a:gd name="adj" fmla="val 106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73738" y="0"/>
            <a:ext cx="5933149" cy="11340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385" y="113209"/>
            <a:ext cx="1475209" cy="9140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5" t="21920" r="13118" b="17279"/>
          <a:stretch/>
        </p:blipFill>
        <p:spPr>
          <a:xfrm>
            <a:off x="326743" y="278432"/>
            <a:ext cx="1566609" cy="577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856595"/>
          </a:xfrm>
        </p:spPr>
        <p:txBody>
          <a:bodyPr/>
          <a:lstStyle>
            <a:lvl1pPr>
              <a:defRPr sz="3600"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ustomShape 3"/>
          <p:cNvSpPr/>
          <p:nvPr userDrawn="1"/>
        </p:nvSpPr>
        <p:spPr>
          <a:xfrm>
            <a:off x="1681" y="5472910"/>
            <a:ext cx="10079640" cy="1976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endParaRPr lang="en-IN" sz="13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16357" y="5417841"/>
            <a:ext cx="15311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b="1" strike="noStrike" spc="-1" dirty="0" smtClean="0">
                <a:solidFill>
                  <a:srgbClr val="EEEEEE"/>
                </a:solidFill>
                <a:latin typeface="Calibri Light"/>
                <a:ea typeface="+mn-ea"/>
              </a:rPr>
              <a:t>AIR 2023, IIT Ropar</a:t>
            </a:r>
            <a:endParaRPr lang="en-US" sz="1400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8872705" y="5457035"/>
            <a:ext cx="1143000" cy="228600"/>
          </a:xfrm>
        </p:spPr>
        <p:txBody>
          <a:bodyPr anchor="ctr">
            <a:noAutofit/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Slide number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3972" y="5457035"/>
            <a:ext cx="1143000" cy="228600"/>
          </a:xfrm>
        </p:spPr>
        <p:txBody>
          <a:bodyPr anchor="ctr">
            <a:no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03238" y="1137744"/>
            <a:ext cx="9072562" cy="4212131"/>
          </a:xfrm>
        </p:spPr>
        <p:txBody>
          <a:bodyPr/>
          <a:lstStyle>
            <a:lvl1pPr>
              <a:defRPr sz="2400">
                <a:latin typeface="Calibri Light" panose="020F0302020204030204" pitchFamily="34" charset="0"/>
              </a:defRPr>
            </a:lvl1pPr>
            <a:lvl2pPr marL="540000" indent="-720000">
              <a:defRPr sz="2000">
                <a:latin typeface="Calibri Light" panose="020F0302020204030204" pitchFamily="34" charset="0"/>
              </a:defRPr>
            </a:lvl2pPr>
            <a:lvl3pPr marL="900000" indent="-720000">
              <a:defRPr sz="1800">
                <a:latin typeface="Calibri Light" panose="020F030202020403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  <a:p>
            <a:pPr lvl="2"/>
            <a:r>
              <a:rPr lang="en-US" dirty="0" smtClean="0"/>
              <a:t>		Third level</a:t>
            </a:r>
          </a:p>
          <a:p>
            <a:pPr lvl="3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0"/>
            <a:ext cx="10080625" cy="5670550"/>
          </a:xfrm>
          <a:prstGeom prst="roundRect">
            <a:avLst>
              <a:gd name="adj" fmla="val 143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6037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39711" y="1528235"/>
            <a:ext cx="9754915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 dirty="0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 dirty="0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 dirty="0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 dirty="0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 dirty="0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 dirty="0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 dirty="0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IN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0B448853-A19C-4C43-BCAC-918186E20C7F}" type="slidenum">
              <a:rPr lang="en-IN" sz="1400" b="0" strike="noStrike" spc="-1">
                <a:latin typeface="Times New Roman"/>
              </a:rPr>
              <a:pPr algn="r"/>
              <a:t>‹#›</a:t>
            </a:fld>
            <a:endParaRPr lang="en-IN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</p:sldLayoutIdLst>
  <p:txStyles>
    <p:titleStyle/>
    <p:bodyStyle>
      <a:lvl1pPr>
        <a:defRPr sz="2800"/>
      </a:lvl1pPr>
      <a:lvl2pPr>
        <a:defRPr sz="2400"/>
      </a:lvl2pPr>
      <a:lvl3pPr>
        <a:defRPr sz="2000"/>
      </a:lvl3pPr>
      <a:lvl4pPr>
        <a:defRPr sz="1800"/>
      </a:lvl4pPr>
      <a:lvl5pPr>
        <a:defRPr sz="1800"/>
      </a:lvl5pPr>
      <a:lvl6pPr>
        <a:defRPr sz="1800"/>
      </a:lvl6pPr>
      <a:lvl7pPr>
        <a:defRPr sz="1800"/>
      </a:lvl7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3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Discussion/Conclusions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Literature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Literature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Objectives/Problem Statement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15</Words>
  <Application>Microsoft Office PowerPoint</Application>
  <PresentationFormat>Custom</PresentationFormat>
  <Paragraphs>12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PowerPoint Presentation</vt:lpstr>
      <vt:lpstr>Literature Review</vt:lpstr>
      <vt:lpstr>Literature Review</vt:lpstr>
      <vt:lpstr>Objectives/Problem Statement</vt:lpstr>
      <vt:lpstr>Methodology</vt:lpstr>
      <vt:lpstr>Methodology</vt:lpstr>
      <vt:lpstr>Methodology</vt:lpstr>
      <vt:lpstr>Methodology</vt:lpstr>
      <vt:lpstr>Methodology</vt:lpstr>
      <vt:lpstr>Results</vt:lpstr>
      <vt:lpstr>Results</vt:lpstr>
      <vt:lpstr>Discussion/Conclusions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Asokan</dc:creator>
  <dc:description/>
  <cp:lastModifiedBy>shreyas patel</cp:lastModifiedBy>
  <cp:revision>46</cp:revision>
  <dcterms:created xsi:type="dcterms:W3CDTF">2019-06-07T12:02:45Z</dcterms:created>
  <dcterms:modified xsi:type="dcterms:W3CDTF">2023-06-03T13:21:18Z</dcterms:modified>
  <dc:language>en-IN</dc:language>
</cp:coreProperties>
</file>