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314900" cy="42803763"/>
  <p:notesSz cx="6858000" cy="9144000"/>
  <p:defaultTextStyle>
    <a:defPPr>
      <a:defRPr lang="en-US"/>
    </a:defPPr>
    <a:lvl1pPr marL="0" algn="l" defTabSz="4177556" rtl="0" eaLnBrk="1" latinLnBrk="0" hangingPunct="1">
      <a:defRPr sz="8208" kern="1200">
        <a:solidFill>
          <a:schemeClr val="tx1"/>
        </a:solidFill>
        <a:latin typeface="+mn-lt"/>
        <a:ea typeface="+mn-ea"/>
        <a:cs typeface="+mn-cs"/>
      </a:defRPr>
    </a:lvl1pPr>
    <a:lvl2pPr marL="2088777" algn="l" defTabSz="4177556" rtl="0" eaLnBrk="1" latinLnBrk="0" hangingPunct="1">
      <a:defRPr sz="8208" kern="1200">
        <a:solidFill>
          <a:schemeClr val="tx1"/>
        </a:solidFill>
        <a:latin typeface="+mn-lt"/>
        <a:ea typeface="+mn-ea"/>
        <a:cs typeface="+mn-cs"/>
      </a:defRPr>
    </a:lvl2pPr>
    <a:lvl3pPr marL="4177556" algn="l" defTabSz="4177556" rtl="0" eaLnBrk="1" latinLnBrk="0" hangingPunct="1">
      <a:defRPr sz="8208" kern="1200">
        <a:solidFill>
          <a:schemeClr val="tx1"/>
        </a:solidFill>
        <a:latin typeface="+mn-lt"/>
        <a:ea typeface="+mn-ea"/>
        <a:cs typeface="+mn-cs"/>
      </a:defRPr>
    </a:lvl3pPr>
    <a:lvl4pPr marL="6266333" algn="l" defTabSz="4177556" rtl="0" eaLnBrk="1" latinLnBrk="0" hangingPunct="1">
      <a:defRPr sz="8208" kern="1200">
        <a:solidFill>
          <a:schemeClr val="tx1"/>
        </a:solidFill>
        <a:latin typeface="+mn-lt"/>
        <a:ea typeface="+mn-ea"/>
        <a:cs typeface="+mn-cs"/>
      </a:defRPr>
    </a:lvl4pPr>
    <a:lvl5pPr marL="8355110" algn="l" defTabSz="4177556" rtl="0" eaLnBrk="1" latinLnBrk="0" hangingPunct="1">
      <a:defRPr sz="8208" kern="1200">
        <a:solidFill>
          <a:schemeClr val="tx1"/>
        </a:solidFill>
        <a:latin typeface="+mn-lt"/>
        <a:ea typeface="+mn-ea"/>
        <a:cs typeface="+mn-cs"/>
      </a:defRPr>
    </a:lvl5pPr>
    <a:lvl6pPr marL="10443889" algn="l" defTabSz="4177556" rtl="0" eaLnBrk="1" latinLnBrk="0" hangingPunct="1">
      <a:defRPr sz="8208" kern="1200">
        <a:solidFill>
          <a:schemeClr val="tx1"/>
        </a:solidFill>
        <a:latin typeface="+mn-lt"/>
        <a:ea typeface="+mn-ea"/>
        <a:cs typeface="+mn-cs"/>
      </a:defRPr>
    </a:lvl6pPr>
    <a:lvl7pPr marL="12532666" algn="l" defTabSz="4177556" rtl="0" eaLnBrk="1" latinLnBrk="0" hangingPunct="1">
      <a:defRPr sz="8208" kern="1200">
        <a:solidFill>
          <a:schemeClr val="tx1"/>
        </a:solidFill>
        <a:latin typeface="+mn-lt"/>
        <a:ea typeface="+mn-ea"/>
        <a:cs typeface="+mn-cs"/>
      </a:defRPr>
    </a:lvl7pPr>
    <a:lvl8pPr marL="14621443" algn="l" defTabSz="4177556" rtl="0" eaLnBrk="1" latinLnBrk="0" hangingPunct="1">
      <a:defRPr sz="8208" kern="1200">
        <a:solidFill>
          <a:schemeClr val="tx1"/>
        </a:solidFill>
        <a:latin typeface="+mn-lt"/>
        <a:ea typeface="+mn-ea"/>
        <a:cs typeface="+mn-cs"/>
      </a:defRPr>
    </a:lvl8pPr>
    <a:lvl9pPr marL="16710222" algn="l" defTabSz="4177556" rtl="0" eaLnBrk="1" latinLnBrk="0" hangingPunct="1">
      <a:defRPr sz="82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8B7"/>
    <a:srgbClr val="01448D"/>
    <a:srgbClr val="015BBF"/>
    <a:srgbClr val="345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7" autoAdjust="0"/>
    <p:restoredTop sz="94660"/>
  </p:normalViewPr>
  <p:slideViewPr>
    <p:cSldViewPr>
      <p:cViewPr varScale="1">
        <p:scale>
          <a:sx n="13" d="100"/>
          <a:sy n="13" d="100"/>
        </p:scale>
        <p:origin x="3144" y="174"/>
      </p:cViewPr>
      <p:guideLst>
        <p:guide orient="horz" pos="13482"/>
        <p:guide pos="9558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AFD84-6880-4BD6-A584-F4B6BB2D046A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85EB3-9018-4DF5-8519-D2775BC9F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0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7556" rtl="0" eaLnBrk="1" latinLnBrk="0" hangingPunct="1">
      <a:defRPr sz="5519" kern="1200">
        <a:solidFill>
          <a:schemeClr val="tx1"/>
        </a:solidFill>
        <a:latin typeface="+mn-lt"/>
        <a:ea typeface="+mn-ea"/>
        <a:cs typeface="+mn-cs"/>
      </a:defRPr>
    </a:lvl1pPr>
    <a:lvl2pPr marL="2088777" algn="l" defTabSz="4177556" rtl="0" eaLnBrk="1" latinLnBrk="0" hangingPunct="1">
      <a:defRPr sz="5519" kern="1200">
        <a:solidFill>
          <a:schemeClr val="tx1"/>
        </a:solidFill>
        <a:latin typeface="+mn-lt"/>
        <a:ea typeface="+mn-ea"/>
        <a:cs typeface="+mn-cs"/>
      </a:defRPr>
    </a:lvl2pPr>
    <a:lvl3pPr marL="4177556" algn="l" defTabSz="4177556" rtl="0" eaLnBrk="1" latinLnBrk="0" hangingPunct="1">
      <a:defRPr sz="5519" kern="1200">
        <a:solidFill>
          <a:schemeClr val="tx1"/>
        </a:solidFill>
        <a:latin typeface="+mn-lt"/>
        <a:ea typeface="+mn-ea"/>
        <a:cs typeface="+mn-cs"/>
      </a:defRPr>
    </a:lvl3pPr>
    <a:lvl4pPr marL="6266333" algn="l" defTabSz="4177556" rtl="0" eaLnBrk="1" latinLnBrk="0" hangingPunct="1">
      <a:defRPr sz="5519" kern="1200">
        <a:solidFill>
          <a:schemeClr val="tx1"/>
        </a:solidFill>
        <a:latin typeface="+mn-lt"/>
        <a:ea typeface="+mn-ea"/>
        <a:cs typeface="+mn-cs"/>
      </a:defRPr>
    </a:lvl4pPr>
    <a:lvl5pPr marL="8355110" algn="l" defTabSz="4177556" rtl="0" eaLnBrk="1" latinLnBrk="0" hangingPunct="1">
      <a:defRPr sz="5519" kern="1200">
        <a:solidFill>
          <a:schemeClr val="tx1"/>
        </a:solidFill>
        <a:latin typeface="+mn-lt"/>
        <a:ea typeface="+mn-ea"/>
        <a:cs typeface="+mn-cs"/>
      </a:defRPr>
    </a:lvl5pPr>
    <a:lvl6pPr marL="10443889" algn="l" defTabSz="4177556" rtl="0" eaLnBrk="1" latinLnBrk="0" hangingPunct="1">
      <a:defRPr sz="5519" kern="1200">
        <a:solidFill>
          <a:schemeClr val="tx1"/>
        </a:solidFill>
        <a:latin typeface="+mn-lt"/>
        <a:ea typeface="+mn-ea"/>
        <a:cs typeface="+mn-cs"/>
      </a:defRPr>
    </a:lvl6pPr>
    <a:lvl7pPr marL="12532666" algn="l" defTabSz="4177556" rtl="0" eaLnBrk="1" latinLnBrk="0" hangingPunct="1">
      <a:defRPr sz="5519" kern="1200">
        <a:solidFill>
          <a:schemeClr val="tx1"/>
        </a:solidFill>
        <a:latin typeface="+mn-lt"/>
        <a:ea typeface="+mn-ea"/>
        <a:cs typeface="+mn-cs"/>
      </a:defRPr>
    </a:lvl7pPr>
    <a:lvl8pPr marL="14621443" algn="l" defTabSz="4177556" rtl="0" eaLnBrk="1" latinLnBrk="0" hangingPunct="1">
      <a:defRPr sz="5519" kern="1200">
        <a:solidFill>
          <a:schemeClr val="tx1"/>
        </a:solidFill>
        <a:latin typeface="+mn-lt"/>
        <a:ea typeface="+mn-ea"/>
        <a:cs typeface="+mn-cs"/>
      </a:defRPr>
    </a:lvl8pPr>
    <a:lvl9pPr marL="16710222" algn="l" defTabSz="4177556" rtl="0" eaLnBrk="1" latinLnBrk="0" hangingPunct="1">
      <a:defRPr sz="55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1" y="4375568"/>
            <a:ext cx="30314900" cy="189736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598" b="1" baseline="0"/>
            </a:lvl1pPr>
            <a:lvl2pPr marL="1476074" indent="0">
              <a:buNone/>
              <a:defRPr/>
            </a:lvl2pPr>
            <a:lvl3pPr marL="2952147" indent="0">
              <a:buNone/>
              <a:defRPr/>
            </a:lvl3pPr>
            <a:lvl4pPr marL="4428221" indent="0">
              <a:buNone/>
              <a:defRPr/>
            </a:lvl4pPr>
            <a:lvl5pPr marL="5904294" indent="0">
              <a:buNone/>
              <a:defRPr/>
            </a:lvl5pPr>
          </a:lstStyle>
          <a:p>
            <a:pPr lvl="0"/>
            <a:r>
              <a:rPr lang="en-US" dirty="0" smtClean="0"/>
              <a:t>Title of the Poster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1" y="6214244"/>
            <a:ext cx="30314900" cy="128640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3997" b="0"/>
            </a:lvl1pPr>
            <a:lvl2pPr marL="1476074" indent="0">
              <a:buNone/>
              <a:defRPr/>
            </a:lvl2pPr>
            <a:lvl3pPr marL="2952147" indent="0">
              <a:buNone/>
              <a:defRPr/>
            </a:lvl3pPr>
            <a:lvl4pPr marL="4428221" indent="0">
              <a:buNone/>
              <a:defRPr/>
            </a:lvl4pPr>
            <a:lvl5pPr marL="5904294" indent="0">
              <a:buNone/>
              <a:defRPr/>
            </a:lvl5pPr>
          </a:lstStyle>
          <a:p>
            <a:pPr marL="0" indent="0" algn="ctr">
              <a:buNone/>
            </a:pPr>
            <a:r>
              <a:rPr lang="en-US" sz="4399" dirty="0" smtClean="0">
                <a:solidFill>
                  <a:schemeClr val="tx1"/>
                </a:solidFill>
              </a:rPr>
              <a:t>Affiliation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6"/>
          </p:nvPr>
        </p:nvSpPr>
        <p:spPr>
          <a:xfrm>
            <a:off x="366635" y="8302129"/>
            <a:ext cx="29473687" cy="3282011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3596" b="1" baseline="0">
                <a:latin typeface="Calibri Light" panose="020F0302020204030204" pitchFamily="34" charset="0"/>
              </a:defRPr>
            </a:lvl1pPr>
            <a:lvl2pPr marL="2160168" indent="-922553">
              <a:buFont typeface="Wingdings" panose="05000000000000000000" pitchFamily="2" charset="2"/>
              <a:buChar char="§"/>
              <a:defRPr sz="3195">
                <a:latin typeface="Calibri Light" panose="020F0302020204030204" pitchFamily="34" charset="0"/>
              </a:defRPr>
            </a:lvl2pPr>
            <a:lvl3pPr marL="3600281">
              <a:defRPr sz="3195">
                <a:latin typeface="Calibri Light" panose="020F0302020204030204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25036016" y="41553280"/>
            <a:ext cx="5278895" cy="1304364"/>
          </a:xfrm>
          <a:prstGeom prst="rect">
            <a:avLst/>
          </a:prstGeom>
        </p:spPr>
        <p:txBody>
          <a:bodyPr anchor="ctr"/>
          <a:lstStyle>
            <a:lvl1pPr marL="0" marR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997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XX </a:t>
            </a:r>
            <a:r>
              <a:rPr lang="en-IN" sz="3997" b="1" baseline="0" dirty="0" smtClean="0">
                <a:solidFill>
                  <a:schemeClr val="bg1"/>
                </a:solidFill>
              </a:rPr>
              <a:t>-07-2023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9" hasCustomPrompt="1"/>
          </p:nvPr>
        </p:nvSpPr>
        <p:spPr>
          <a:xfrm>
            <a:off x="11" y="7015722"/>
            <a:ext cx="30314900" cy="118537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596"/>
            </a:lvl1pPr>
            <a:lvl2pPr marL="1476074" indent="0" algn="ctr">
              <a:buNone/>
              <a:defRPr/>
            </a:lvl2pPr>
            <a:lvl3pPr marL="2952147" indent="0" algn="ctr">
              <a:buNone/>
              <a:defRPr/>
            </a:lvl3pPr>
            <a:lvl4pPr marL="4428221" indent="0" algn="ctr">
              <a:buNone/>
              <a:defRPr/>
            </a:lvl4pPr>
            <a:lvl5pPr marL="5904294" indent="0" algn="ctr">
              <a:buNone/>
              <a:defRPr/>
            </a:lvl5pPr>
          </a:lstStyle>
          <a:p>
            <a:pPr lvl="0"/>
            <a:r>
              <a:rPr lang="en-US" dirty="0" smtClean="0"/>
              <a:t>Authors' name</a:t>
            </a:r>
            <a:endParaRPr lang="en-US" dirty="0"/>
          </a:p>
        </p:txBody>
      </p:sp>
      <p:sp>
        <p:nvSpPr>
          <p:cNvPr id="28" name="Text Placeholder 32"/>
          <p:cNvSpPr>
            <a:spLocks noGrp="1"/>
          </p:cNvSpPr>
          <p:nvPr>
            <p:ph type="body" sz="quarter" idx="24" hasCustomPrompt="1"/>
          </p:nvPr>
        </p:nvSpPr>
        <p:spPr>
          <a:xfrm>
            <a:off x="9975278" y="41553285"/>
            <a:ext cx="10364366" cy="125048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94" baseline="0">
                <a:solidFill>
                  <a:schemeClr val="bg1"/>
                </a:solidFill>
              </a:defRPr>
            </a:lvl1pPr>
            <a:lvl2pPr marL="1476074" indent="0">
              <a:buNone/>
              <a:defRPr sz="3195"/>
            </a:lvl2pPr>
            <a:lvl3pPr marL="2952147" indent="0">
              <a:buNone/>
              <a:defRPr sz="2407"/>
            </a:lvl3pPr>
            <a:lvl4pPr marL="4428221" indent="0">
              <a:buNone/>
              <a:defRPr sz="1798"/>
            </a:lvl4pPr>
            <a:lvl5pPr marL="5904294" indent="0">
              <a:buNone/>
              <a:defRPr sz="1798"/>
            </a:lvl5pPr>
          </a:lstStyle>
          <a:p>
            <a:pPr lvl="0"/>
            <a:r>
              <a:rPr lang="en-US" dirty="0" smtClean="0"/>
              <a:t>Author’s email ID</a:t>
            </a:r>
            <a:endParaRPr lang="en-US" dirty="0"/>
          </a:p>
        </p:txBody>
      </p:sp>
      <p:sp>
        <p:nvSpPr>
          <p:cNvPr id="8" name="Text Placeholder 22"/>
          <p:cNvSpPr>
            <a:spLocks noGrp="1"/>
          </p:cNvSpPr>
          <p:nvPr>
            <p:ph type="body" sz="quarter" idx="25" hasCustomPrompt="1"/>
          </p:nvPr>
        </p:nvSpPr>
        <p:spPr>
          <a:xfrm>
            <a:off x="159937" y="41499399"/>
            <a:ext cx="5278895" cy="1304364"/>
          </a:xfrm>
          <a:prstGeom prst="rect">
            <a:avLst/>
          </a:prstGeom>
        </p:spPr>
        <p:txBody>
          <a:bodyPr anchor="ctr"/>
          <a:lstStyle>
            <a:lvl1pPr marL="0" marR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997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Paper No.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1606" y="4386327"/>
            <a:ext cx="26741507" cy="182783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5753" y="9987548"/>
            <a:ext cx="27283416" cy="28248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5743" y="39672754"/>
            <a:ext cx="7073475" cy="2278905"/>
          </a:xfrm>
          <a:prstGeom prst="rect">
            <a:avLst/>
          </a:prstGeom>
        </p:spPr>
        <p:txBody>
          <a:bodyPr/>
          <a:lstStyle/>
          <a:p>
            <a:fld id="{F9006BA6-8A52-4A83-95BE-3E4E84A53294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357597" y="39672754"/>
            <a:ext cx="9599727" cy="227890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25684" y="39672754"/>
            <a:ext cx="7073475" cy="2278905"/>
          </a:xfrm>
          <a:prstGeom prst="rect">
            <a:avLst/>
          </a:prstGeom>
        </p:spPr>
        <p:txBody>
          <a:bodyPr/>
          <a:lstStyle/>
          <a:p>
            <a:fld id="{23AEC5A0-A6A8-4A54-A7A3-F165C2D22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0080" y="7569930"/>
            <a:ext cx="15957428" cy="16117796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47266" y="7569930"/>
            <a:ext cx="47377560" cy="1611779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5743" y="39672754"/>
            <a:ext cx="7073475" cy="2278905"/>
          </a:xfrm>
          <a:prstGeom prst="rect">
            <a:avLst/>
          </a:prstGeom>
        </p:spPr>
        <p:txBody>
          <a:bodyPr/>
          <a:lstStyle/>
          <a:p>
            <a:fld id="{F9006BA6-8A52-4A83-95BE-3E4E84A53294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357597" y="39672754"/>
            <a:ext cx="9599727" cy="227890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725684" y="39672754"/>
            <a:ext cx="7073475" cy="2278905"/>
          </a:xfrm>
          <a:prstGeom prst="rect">
            <a:avLst/>
          </a:prstGeom>
        </p:spPr>
        <p:txBody>
          <a:bodyPr/>
          <a:lstStyle/>
          <a:p>
            <a:fld id="{23AEC5A0-A6A8-4A54-A7A3-F165C2D22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753" y="9987548"/>
            <a:ext cx="27283416" cy="28248504"/>
          </a:xfrm>
          <a:prstGeom prst="rect">
            <a:avLst/>
          </a:prstGeom>
        </p:spPr>
        <p:txBody>
          <a:bodyPr/>
          <a:lstStyle>
            <a:lvl1pPr marL="360028" marR="0" indent="-360028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1pPr>
            <a:lvl2pPr marL="720056" marR="0" indent="-922553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2pPr>
            <a:lvl3pPr marL="3690184" marR="0" indent="-738037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5166257" marR="0" indent="-738037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6642331" marR="0" indent="-738037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lvl5pPr>
          </a:lstStyle>
          <a:p>
            <a:pPr marL="1107055" marR="0" lvl="0" indent="-1107055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5394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2398627" marR="0" lvl="1" indent="-922553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5394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3690184" marR="0" lvl="2" indent="-738037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399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5166257" marR="0" lvl="3" indent="-738037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596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6642331" marR="0" lvl="4" indent="-738037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3596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US" sz="359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1" y="4806614"/>
            <a:ext cx="30314900" cy="189736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598" b="1" baseline="0"/>
            </a:lvl1pPr>
            <a:lvl2pPr marL="1476074" indent="0">
              <a:buNone/>
              <a:defRPr/>
            </a:lvl2pPr>
            <a:lvl3pPr marL="2952147" indent="0">
              <a:buNone/>
              <a:defRPr/>
            </a:lvl3pPr>
            <a:lvl4pPr marL="4428221" indent="0">
              <a:buNone/>
              <a:defRPr/>
            </a:lvl4pPr>
            <a:lvl5pPr marL="5904294" indent="0">
              <a:buNone/>
              <a:defRPr/>
            </a:lvl5pPr>
          </a:lstStyle>
          <a:p>
            <a:pPr lvl="0"/>
            <a:r>
              <a:rPr lang="en-US" dirty="0" smtClean="0"/>
              <a:t>Title of the poster</a:t>
            </a:r>
            <a:endParaRPr lang="en-US" dirty="0"/>
          </a:p>
        </p:txBody>
      </p:sp>
      <p:sp>
        <p:nvSpPr>
          <p:cNvPr id="24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1" y="6423033"/>
            <a:ext cx="30314900" cy="128640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3997" b="0"/>
            </a:lvl1pPr>
            <a:lvl2pPr marL="1476074" indent="0">
              <a:buNone/>
              <a:defRPr/>
            </a:lvl2pPr>
            <a:lvl3pPr marL="2952147" indent="0">
              <a:buNone/>
              <a:defRPr/>
            </a:lvl3pPr>
            <a:lvl4pPr marL="4428221" indent="0">
              <a:buNone/>
              <a:defRPr/>
            </a:lvl4pPr>
            <a:lvl5pPr marL="5904294" indent="0">
              <a:buNone/>
              <a:defRPr/>
            </a:lvl5pPr>
          </a:lstStyle>
          <a:p>
            <a:pPr marL="0" indent="0" algn="ctr">
              <a:buNone/>
            </a:pPr>
            <a:r>
              <a:rPr lang="en-US" sz="4399" dirty="0" smtClean="0">
                <a:solidFill>
                  <a:schemeClr val="tx1"/>
                </a:solidFill>
              </a:rPr>
              <a:t>Affiliation</a:t>
            </a:r>
          </a:p>
        </p:txBody>
      </p:sp>
      <p:sp>
        <p:nvSpPr>
          <p:cNvPr id="25" name="Text Placeholder 26"/>
          <p:cNvSpPr>
            <a:spLocks noGrp="1"/>
          </p:cNvSpPr>
          <p:nvPr>
            <p:ph type="body" sz="quarter" idx="19" hasCustomPrompt="1"/>
          </p:nvPr>
        </p:nvSpPr>
        <p:spPr>
          <a:xfrm>
            <a:off x="11" y="7500648"/>
            <a:ext cx="30314900" cy="118537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596"/>
            </a:lvl1pPr>
            <a:lvl2pPr marL="1476074" indent="0" algn="ctr">
              <a:buNone/>
              <a:defRPr/>
            </a:lvl2pPr>
            <a:lvl3pPr marL="2952147" indent="0" algn="ctr">
              <a:buNone/>
              <a:defRPr/>
            </a:lvl3pPr>
            <a:lvl4pPr marL="4428221" indent="0" algn="ctr">
              <a:buNone/>
              <a:defRPr/>
            </a:lvl4pPr>
            <a:lvl5pPr marL="5904294" indent="0" algn="ctr">
              <a:buNone/>
              <a:defRPr/>
            </a:lvl5pPr>
          </a:lstStyle>
          <a:p>
            <a:pPr lvl="0"/>
            <a:r>
              <a:rPr lang="en-US" dirty="0" smtClean="0"/>
              <a:t>Authors name</a:t>
            </a:r>
            <a:endParaRPr lang="en-US" dirty="0"/>
          </a:p>
        </p:txBody>
      </p:sp>
      <p:sp>
        <p:nvSpPr>
          <p:cNvPr id="8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25036016" y="41553280"/>
            <a:ext cx="5278895" cy="1304364"/>
          </a:xfrm>
          <a:prstGeom prst="rect">
            <a:avLst/>
          </a:prstGeom>
        </p:spPr>
        <p:txBody>
          <a:bodyPr anchor="ctr"/>
          <a:lstStyle>
            <a:lvl1pPr marL="0" marR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997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XX </a:t>
            </a:r>
            <a:r>
              <a:rPr lang="en-IN" sz="3997" b="1" baseline="0" dirty="0" smtClean="0">
                <a:solidFill>
                  <a:schemeClr val="bg1"/>
                </a:solidFill>
              </a:rPr>
              <a:t>-07-2019</a:t>
            </a:r>
            <a:endParaRPr lang="en-US" dirty="0"/>
          </a:p>
        </p:txBody>
      </p:sp>
      <p:sp>
        <p:nvSpPr>
          <p:cNvPr id="9" name="Text Placeholder 32"/>
          <p:cNvSpPr>
            <a:spLocks noGrp="1"/>
          </p:cNvSpPr>
          <p:nvPr>
            <p:ph type="body" sz="quarter" idx="24" hasCustomPrompt="1"/>
          </p:nvPr>
        </p:nvSpPr>
        <p:spPr>
          <a:xfrm>
            <a:off x="9975278" y="41553285"/>
            <a:ext cx="10364366" cy="125048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94" baseline="0">
                <a:solidFill>
                  <a:schemeClr val="bg1"/>
                </a:solidFill>
              </a:defRPr>
            </a:lvl1pPr>
            <a:lvl2pPr marL="1476074" indent="0">
              <a:buNone/>
              <a:defRPr sz="3195"/>
            </a:lvl2pPr>
            <a:lvl3pPr marL="2952147" indent="0">
              <a:buNone/>
              <a:defRPr sz="2407"/>
            </a:lvl3pPr>
            <a:lvl4pPr marL="4428221" indent="0">
              <a:buNone/>
              <a:defRPr sz="1798"/>
            </a:lvl4pPr>
            <a:lvl5pPr marL="5904294" indent="0">
              <a:buNone/>
              <a:defRPr sz="1798"/>
            </a:lvl5pPr>
          </a:lstStyle>
          <a:p>
            <a:pPr lvl="0"/>
            <a:r>
              <a:rPr lang="en-US" dirty="0" smtClean="0"/>
              <a:t>Author’s email ID</a:t>
            </a:r>
            <a:endParaRPr lang="en-US" dirty="0"/>
          </a:p>
        </p:txBody>
      </p:sp>
      <p:sp>
        <p:nvSpPr>
          <p:cNvPr id="10" name="Text Placeholder 22"/>
          <p:cNvSpPr>
            <a:spLocks noGrp="1"/>
          </p:cNvSpPr>
          <p:nvPr>
            <p:ph type="body" sz="quarter" idx="25" hasCustomPrompt="1"/>
          </p:nvPr>
        </p:nvSpPr>
        <p:spPr>
          <a:xfrm>
            <a:off x="159937" y="41499399"/>
            <a:ext cx="5278895" cy="1304364"/>
          </a:xfrm>
          <a:prstGeom prst="rect">
            <a:avLst/>
          </a:prstGeom>
        </p:spPr>
        <p:txBody>
          <a:bodyPr anchor="ctr"/>
          <a:lstStyle>
            <a:lvl1pPr marL="0" marR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997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Paper No.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663" y="27505386"/>
            <a:ext cx="25767675" cy="8501303"/>
          </a:xfrm>
          <a:prstGeom prst="rect">
            <a:avLst/>
          </a:prstGeom>
        </p:spPr>
        <p:txBody>
          <a:bodyPr anchor="t"/>
          <a:lstStyle>
            <a:lvl1pPr algn="l">
              <a:defRPr sz="12898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4663" y="18142064"/>
            <a:ext cx="25767675" cy="93633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494">
                <a:solidFill>
                  <a:schemeClr val="tx1">
                    <a:tint val="75000"/>
                  </a:schemeClr>
                </a:solidFill>
              </a:defRPr>
            </a:lvl1pPr>
            <a:lvl2pPr marL="1476074" indent="0">
              <a:buNone/>
              <a:defRPr sz="5795">
                <a:solidFill>
                  <a:schemeClr val="tx1">
                    <a:tint val="75000"/>
                  </a:schemeClr>
                </a:solidFill>
              </a:defRPr>
            </a:lvl2pPr>
            <a:lvl3pPr marL="2952147" indent="0">
              <a:buNone/>
              <a:defRPr sz="5305">
                <a:solidFill>
                  <a:schemeClr val="tx1">
                    <a:tint val="75000"/>
                  </a:schemeClr>
                </a:solidFill>
              </a:defRPr>
            </a:lvl3pPr>
            <a:lvl4pPr marL="4428221" indent="0">
              <a:buNone/>
              <a:defRPr sz="4607">
                <a:solidFill>
                  <a:schemeClr val="tx1">
                    <a:tint val="75000"/>
                  </a:schemeClr>
                </a:solidFill>
              </a:defRPr>
            </a:lvl4pPr>
            <a:lvl5pPr marL="5904294" indent="0">
              <a:buNone/>
              <a:defRPr sz="4607">
                <a:solidFill>
                  <a:schemeClr val="tx1">
                    <a:tint val="75000"/>
                  </a:schemeClr>
                </a:solidFill>
              </a:defRPr>
            </a:lvl5pPr>
            <a:lvl6pPr marL="7380368" indent="0">
              <a:buNone/>
              <a:defRPr sz="4607">
                <a:solidFill>
                  <a:schemeClr val="tx1">
                    <a:tint val="75000"/>
                  </a:schemeClr>
                </a:solidFill>
              </a:defRPr>
            </a:lvl6pPr>
            <a:lvl7pPr marL="8856441" indent="0">
              <a:buNone/>
              <a:defRPr sz="4607">
                <a:solidFill>
                  <a:schemeClr val="tx1">
                    <a:tint val="75000"/>
                  </a:schemeClr>
                </a:solidFill>
              </a:defRPr>
            </a:lvl7pPr>
            <a:lvl8pPr marL="10332515" indent="0">
              <a:buNone/>
              <a:defRPr sz="4607">
                <a:solidFill>
                  <a:schemeClr val="tx1">
                    <a:tint val="75000"/>
                  </a:schemeClr>
                </a:solidFill>
              </a:defRPr>
            </a:lvl8pPr>
            <a:lvl9pPr marL="11808603" indent="0">
              <a:buNone/>
              <a:defRPr sz="46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1" y="3992709"/>
            <a:ext cx="30314900" cy="189736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598" b="1" baseline="0"/>
            </a:lvl1pPr>
            <a:lvl2pPr marL="1476074" indent="0">
              <a:buNone/>
              <a:defRPr/>
            </a:lvl2pPr>
            <a:lvl3pPr marL="2952147" indent="0">
              <a:buNone/>
              <a:defRPr/>
            </a:lvl3pPr>
            <a:lvl4pPr marL="4428221" indent="0">
              <a:buNone/>
              <a:defRPr/>
            </a:lvl4pPr>
            <a:lvl5pPr marL="5904294" indent="0">
              <a:buNone/>
              <a:defRPr/>
            </a:lvl5pPr>
          </a:lstStyle>
          <a:p>
            <a:pPr lvl="0"/>
            <a:r>
              <a:rPr lang="en-US" dirty="0" smtClean="0"/>
              <a:t>Title of the poster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1" y="5890961"/>
            <a:ext cx="30314900" cy="128640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3997" b="0"/>
            </a:lvl1pPr>
            <a:lvl2pPr marL="1476074" indent="0">
              <a:buNone/>
              <a:defRPr/>
            </a:lvl2pPr>
            <a:lvl3pPr marL="2952147" indent="0">
              <a:buNone/>
              <a:defRPr/>
            </a:lvl3pPr>
            <a:lvl4pPr marL="4428221" indent="0">
              <a:buNone/>
              <a:defRPr/>
            </a:lvl4pPr>
            <a:lvl5pPr marL="5904294" indent="0">
              <a:buNone/>
              <a:defRPr/>
            </a:lvl5pPr>
          </a:lstStyle>
          <a:p>
            <a:pPr marL="0" indent="0" algn="ctr">
              <a:buNone/>
            </a:pPr>
            <a:r>
              <a:rPr lang="en-US" sz="4399" dirty="0" smtClean="0">
                <a:solidFill>
                  <a:schemeClr val="tx1"/>
                </a:solidFill>
              </a:rPr>
              <a:t>Affiliation</a:t>
            </a:r>
          </a:p>
        </p:txBody>
      </p:sp>
      <p:sp>
        <p:nvSpPr>
          <p:cNvPr id="19" name="Text Placeholder 26"/>
          <p:cNvSpPr>
            <a:spLocks noGrp="1"/>
          </p:cNvSpPr>
          <p:nvPr>
            <p:ph type="body" sz="quarter" idx="19" hasCustomPrompt="1"/>
          </p:nvPr>
        </p:nvSpPr>
        <p:spPr>
          <a:xfrm>
            <a:off x="11" y="7015722"/>
            <a:ext cx="30314900" cy="118537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596"/>
            </a:lvl1pPr>
            <a:lvl2pPr marL="1476074" indent="0" algn="ctr">
              <a:buNone/>
              <a:defRPr/>
            </a:lvl2pPr>
            <a:lvl3pPr marL="2952147" indent="0" algn="ctr">
              <a:buNone/>
              <a:defRPr/>
            </a:lvl3pPr>
            <a:lvl4pPr marL="4428221" indent="0" algn="ctr">
              <a:buNone/>
              <a:defRPr/>
            </a:lvl4pPr>
            <a:lvl5pPr marL="5904294" indent="0" algn="ctr">
              <a:buNone/>
              <a:defRPr/>
            </a:lvl5pPr>
          </a:lstStyle>
          <a:p>
            <a:pPr lvl="0"/>
            <a:r>
              <a:rPr lang="en-US" dirty="0" smtClean="0"/>
              <a:t>Authors name</a:t>
            </a:r>
            <a:endParaRPr lang="en-US" dirty="0"/>
          </a:p>
        </p:txBody>
      </p:sp>
      <p:sp>
        <p:nvSpPr>
          <p:cNvPr id="9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25036016" y="41553280"/>
            <a:ext cx="5278895" cy="1304364"/>
          </a:xfrm>
          <a:prstGeom prst="rect">
            <a:avLst/>
          </a:prstGeom>
        </p:spPr>
        <p:txBody>
          <a:bodyPr anchor="ctr"/>
          <a:lstStyle>
            <a:lvl1pPr marL="0" marR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997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XX </a:t>
            </a:r>
            <a:r>
              <a:rPr lang="en-IN" sz="3997" b="1" baseline="0" dirty="0" smtClean="0">
                <a:solidFill>
                  <a:schemeClr val="bg1"/>
                </a:solidFill>
              </a:rPr>
              <a:t>-07-2019</a:t>
            </a:r>
            <a:endParaRPr lang="en-US" dirty="0"/>
          </a:p>
        </p:txBody>
      </p:sp>
      <p:sp>
        <p:nvSpPr>
          <p:cNvPr id="10" name="Text Placeholder 32"/>
          <p:cNvSpPr>
            <a:spLocks noGrp="1"/>
          </p:cNvSpPr>
          <p:nvPr>
            <p:ph type="body" sz="quarter" idx="24" hasCustomPrompt="1"/>
          </p:nvPr>
        </p:nvSpPr>
        <p:spPr>
          <a:xfrm>
            <a:off x="9975278" y="41553285"/>
            <a:ext cx="10364366" cy="125048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94" baseline="0">
                <a:solidFill>
                  <a:schemeClr val="bg1"/>
                </a:solidFill>
              </a:defRPr>
            </a:lvl1pPr>
            <a:lvl2pPr marL="1476074" indent="0">
              <a:buNone/>
              <a:defRPr sz="3195"/>
            </a:lvl2pPr>
            <a:lvl3pPr marL="2952147" indent="0">
              <a:buNone/>
              <a:defRPr sz="2407"/>
            </a:lvl3pPr>
            <a:lvl4pPr marL="4428221" indent="0">
              <a:buNone/>
              <a:defRPr sz="1798"/>
            </a:lvl4pPr>
            <a:lvl5pPr marL="5904294" indent="0">
              <a:buNone/>
              <a:defRPr sz="1798"/>
            </a:lvl5pPr>
          </a:lstStyle>
          <a:p>
            <a:pPr lvl="0"/>
            <a:r>
              <a:rPr lang="en-US" dirty="0" smtClean="0"/>
              <a:t>Author’s email ID</a:t>
            </a:r>
            <a:endParaRPr lang="en-US" dirty="0"/>
          </a:p>
        </p:txBody>
      </p:sp>
      <p:sp>
        <p:nvSpPr>
          <p:cNvPr id="11" name="Text Placeholder 22"/>
          <p:cNvSpPr>
            <a:spLocks noGrp="1"/>
          </p:cNvSpPr>
          <p:nvPr>
            <p:ph type="body" sz="quarter" idx="25" hasCustomPrompt="1"/>
          </p:nvPr>
        </p:nvSpPr>
        <p:spPr>
          <a:xfrm>
            <a:off x="159937" y="41499399"/>
            <a:ext cx="5278895" cy="1304364"/>
          </a:xfrm>
          <a:prstGeom prst="rect">
            <a:avLst/>
          </a:prstGeom>
        </p:spPr>
        <p:txBody>
          <a:bodyPr anchor="ctr"/>
          <a:lstStyle>
            <a:lvl1pPr marL="0" marR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997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Paper No.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7276" y="44081937"/>
            <a:ext cx="31667494" cy="124665959"/>
          </a:xfrm>
          <a:prstGeom prst="rect">
            <a:avLst/>
          </a:prstGeom>
        </p:spPr>
        <p:txBody>
          <a:bodyPr/>
          <a:lstStyle>
            <a:lvl1pPr>
              <a:defRPr sz="9005"/>
            </a:lvl1pPr>
            <a:lvl2pPr>
              <a:defRPr sz="7593"/>
            </a:lvl2pPr>
            <a:lvl3pPr>
              <a:defRPr sz="6494"/>
            </a:lvl3pPr>
            <a:lvl4pPr>
              <a:defRPr sz="5795"/>
            </a:lvl4pPr>
            <a:lvl5pPr>
              <a:defRPr sz="5795"/>
            </a:lvl5pPr>
            <a:lvl6pPr>
              <a:defRPr sz="5795"/>
            </a:lvl6pPr>
            <a:lvl7pPr>
              <a:defRPr sz="5795"/>
            </a:lvl7pPr>
            <a:lvl8pPr>
              <a:defRPr sz="5795"/>
            </a:lvl8pPr>
            <a:lvl9pPr>
              <a:defRPr sz="579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720025" y="44081937"/>
            <a:ext cx="31667494" cy="124665959"/>
          </a:xfrm>
          <a:prstGeom prst="rect">
            <a:avLst/>
          </a:prstGeom>
        </p:spPr>
        <p:txBody>
          <a:bodyPr/>
          <a:lstStyle>
            <a:lvl1pPr>
              <a:defRPr sz="9005"/>
            </a:lvl1pPr>
            <a:lvl2pPr>
              <a:defRPr sz="7593"/>
            </a:lvl2pPr>
            <a:lvl3pPr>
              <a:defRPr sz="6494"/>
            </a:lvl3pPr>
            <a:lvl4pPr>
              <a:defRPr sz="5795"/>
            </a:lvl4pPr>
            <a:lvl5pPr>
              <a:defRPr sz="5795"/>
            </a:lvl5pPr>
            <a:lvl6pPr>
              <a:defRPr sz="5795"/>
            </a:lvl6pPr>
            <a:lvl7pPr>
              <a:defRPr sz="5795"/>
            </a:lvl7pPr>
            <a:lvl8pPr>
              <a:defRPr sz="5795"/>
            </a:lvl8pPr>
            <a:lvl9pPr>
              <a:defRPr sz="579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438" y="8470502"/>
            <a:ext cx="14003659" cy="129253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399" b="1"/>
            </a:lvl1pPr>
            <a:lvl2pPr marL="1476074" indent="0">
              <a:buNone/>
              <a:defRPr sz="6494" b="1"/>
            </a:lvl2pPr>
            <a:lvl3pPr marL="2952147" indent="0">
              <a:buNone/>
              <a:defRPr sz="5795" b="1"/>
            </a:lvl3pPr>
            <a:lvl4pPr marL="4428221" indent="0">
              <a:buNone/>
              <a:defRPr sz="5305" b="1"/>
            </a:lvl4pPr>
            <a:lvl5pPr marL="5904294" indent="0">
              <a:buNone/>
              <a:defRPr sz="5305" b="1"/>
            </a:lvl5pPr>
            <a:lvl6pPr marL="7380368" indent="0">
              <a:buNone/>
              <a:defRPr sz="5305" b="1"/>
            </a:lvl6pPr>
            <a:lvl7pPr marL="8856441" indent="0">
              <a:buNone/>
              <a:defRPr sz="5305" b="1"/>
            </a:lvl7pPr>
            <a:lvl8pPr marL="10332515" indent="0">
              <a:buNone/>
              <a:defRPr sz="5305" b="1"/>
            </a:lvl8pPr>
            <a:lvl9pPr marL="11808603" indent="0">
              <a:buNone/>
              <a:defRPr sz="5305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438" y="10032444"/>
            <a:ext cx="14003659" cy="31344407"/>
          </a:xfrm>
          <a:prstGeom prst="rect">
            <a:avLst/>
          </a:prstGeom>
        </p:spPr>
        <p:txBody>
          <a:bodyPr>
            <a:normAutofit/>
          </a:bodyPr>
          <a:lstStyle>
            <a:lvl1pPr marL="743015" indent="-360028">
              <a:spcBef>
                <a:spcPts val="594"/>
              </a:spcBef>
              <a:buFont typeface="Wingdings" panose="05000000000000000000" pitchFamily="2" charset="2"/>
              <a:buChar char="§"/>
              <a:defRPr sz="3596"/>
            </a:lvl1pPr>
            <a:lvl2pPr marL="1440112" indent="-360028">
              <a:spcBef>
                <a:spcPts val="594"/>
              </a:spcBef>
              <a:defRPr sz="2794"/>
            </a:lvl2pPr>
            <a:lvl3pPr marL="2160168" indent="-360028">
              <a:spcBef>
                <a:spcPts val="594"/>
              </a:spcBef>
              <a:defRPr sz="2407"/>
            </a:lvl3pPr>
            <a:lvl4pPr marL="2880225" indent="-360028">
              <a:spcBef>
                <a:spcPts val="594"/>
              </a:spcBef>
              <a:defRPr sz="2006"/>
            </a:lvl4pPr>
            <a:lvl5pPr marL="3600281" indent="-360028">
              <a:spcBef>
                <a:spcPts val="594"/>
              </a:spcBef>
              <a:defRPr sz="2006"/>
            </a:lvl5pPr>
            <a:lvl6pPr>
              <a:defRPr sz="5305"/>
            </a:lvl6pPr>
            <a:lvl7pPr>
              <a:defRPr sz="5305"/>
            </a:lvl7pPr>
            <a:lvl8pPr>
              <a:defRPr sz="5305"/>
            </a:lvl8pPr>
            <a:lvl9pPr>
              <a:defRPr sz="5305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11" y="3992709"/>
            <a:ext cx="30314900" cy="189736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598" b="1" baseline="0"/>
            </a:lvl1pPr>
            <a:lvl2pPr marL="1476074" indent="0">
              <a:buNone/>
              <a:defRPr/>
            </a:lvl2pPr>
            <a:lvl3pPr marL="2952147" indent="0">
              <a:buNone/>
              <a:defRPr/>
            </a:lvl3pPr>
            <a:lvl4pPr marL="4428221" indent="0">
              <a:buNone/>
              <a:defRPr/>
            </a:lvl4pPr>
            <a:lvl5pPr marL="5904294" indent="0">
              <a:buNone/>
              <a:defRPr/>
            </a:lvl5pPr>
          </a:lstStyle>
          <a:p>
            <a:pPr lvl="0"/>
            <a:r>
              <a:rPr lang="en-US" dirty="0" smtClean="0"/>
              <a:t>Title of the poster</a:t>
            </a:r>
            <a:endParaRPr lang="en-US" dirty="0"/>
          </a:p>
        </p:txBody>
      </p:sp>
      <p:sp>
        <p:nvSpPr>
          <p:cNvPr id="27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11" y="5890961"/>
            <a:ext cx="30314900" cy="128640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3997" b="0"/>
            </a:lvl1pPr>
            <a:lvl2pPr marL="1476074" indent="0">
              <a:buNone/>
              <a:defRPr/>
            </a:lvl2pPr>
            <a:lvl3pPr marL="2952147" indent="0">
              <a:buNone/>
              <a:defRPr/>
            </a:lvl3pPr>
            <a:lvl4pPr marL="4428221" indent="0">
              <a:buNone/>
              <a:defRPr/>
            </a:lvl4pPr>
            <a:lvl5pPr marL="5904294" indent="0">
              <a:buNone/>
              <a:defRPr/>
            </a:lvl5pPr>
          </a:lstStyle>
          <a:p>
            <a:pPr marL="0" indent="0" algn="ctr">
              <a:buNone/>
            </a:pPr>
            <a:r>
              <a:rPr lang="en-US" sz="4399" dirty="0" smtClean="0">
                <a:solidFill>
                  <a:schemeClr val="tx1"/>
                </a:solidFill>
              </a:rPr>
              <a:t>Affiliation</a:t>
            </a:r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21" hasCustomPrompt="1"/>
          </p:nvPr>
        </p:nvSpPr>
        <p:spPr>
          <a:xfrm>
            <a:off x="11" y="7015722"/>
            <a:ext cx="30314900" cy="118537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596"/>
            </a:lvl1pPr>
            <a:lvl2pPr marL="1476074" indent="0" algn="ctr">
              <a:buNone/>
              <a:defRPr/>
            </a:lvl2pPr>
            <a:lvl3pPr marL="2952147" indent="0" algn="ctr">
              <a:buNone/>
              <a:defRPr/>
            </a:lvl3pPr>
            <a:lvl4pPr marL="4428221" indent="0" algn="ctr">
              <a:buNone/>
              <a:defRPr/>
            </a:lvl4pPr>
            <a:lvl5pPr marL="5904294" indent="0" algn="ctr">
              <a:buNone/>
              <a:defRPr/>
            </a:lvl5pPr>
          </a:lstStyle>
          <a:p>
            <a:pPr lvl="0"/>
            <a:r>
              <a:rPr lang="en-US" dirty="0" smtClean="0"/>
              <a:t>Authors name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22"/>
          </p:nvPr>
        </p:nvSpPr>
        <p:spPr>
          <a:xfrm>
            <a:off x="15481334" y="8470502"/>
            <a:ext cx="14003659" cy="129253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399" b="1"/>
            </a:lvl1pPr>
            <a:lvl2pPr marL="1476074" indent="0">
              <a:buNone/>
              <a:defRPr sz="6494" b="1"/>
            </a:lvl2pPr>
            <a:lvl3pPr marL="2952147" indent="0">
              <a:buNone/>
              <a:defRPr sz="5795" b="1"/>
            </a:lvl3pPr>
            <a:lvl4pPr marL="4428221" indent="0">
              <a:buNone/>
              <a:defRPr sz="5305" b="1"/>
            </a:lvl4pPr>
            <a:lvl5pPr marL="5904294" indent="0">
              <a:buNone/>
              <a:defRPr sz="5305" b="1"/>
            </a:lvl5pPr>
            <a:lvl6pPr marL="7380368" indent="0">
              <a:buNone/>
              <a:defRPr sz="5305" b="1"/>
            </a:lvl6pPr>
            <a:lvl7pPr marL="8856441" indent="0">
              <a:buNone/>
              <a:defRPr sz="5305" b="1"/>
            </a:lvl7pPr>
            <a:lvl8pPr marL="10332515" indent="0">
              <a:buNone/>
              <a:defRPr sz="5305" b="1"/>
            </a:lvl8pPr>
            <a:lvl9pPr marL="11808603" indent="0">
              <a:buNone/>
              <a:defRPr sz="5305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Content Placeholder 3"/>
          <p:cNvSpPr>
            <a:spLocks noGrp="1"/>
          </p:cNvSpPr>
          <p:nvPr>
            <p:ph sz="half" idx="23"/>
          </p:nvPr>
        </p:nvSpPr>
        <p:spPr>
          <a:xfrm>
            <a:off x="15481334" y="10032444"/>
            <a:ext cx="14003659" cy="31344407"/>
          </a:xfrm>
          <a:prstGeom prst="rect">
            <a:avLst/>
          </a:prstGeom>
        </p:spPr>
        <p:txBody>
          <a:bodyPr>
            <a:normAutofit/>
          </a:bodyPr>
          <a:lstStyle>
            <a:lvl1pPr marL="743015" indent="-360028">
              <a:spcBef>
                <a:spcPts val="594"/>
              </a:spcBef>
              <a:buFont typeface="Wingdings" panose="05000000000000000000" pitchFamily="2" charset="2"/>
              <a:buChar char="§"/>
              <a:defRPr sz="3596"/>
            </a:lvl1pPr>
            <a:lvl2pPr marL="1440112" indent="-360028">
              <a:spcBef>
                <a:spcPts val="594"/>
              </a:spcBef>
              <a:defRPr sz="2794"/>
            </a:lvl2pPr>
            <a:lvl3pPr marL="2160168" indent="-360028">
              <a:spcBef>
                <a:spcPts val="594"/>
              </a:spcBef>
              <a:defRPr sz="2407"/>
            </a:lvl3pPr>
            <a:lvl4pPr marL="2880225" indent="-360028">
              <a:spcBef>
                <a:spcPts val="594"/>
              </a:spcBef>
              <a:defRPr sz="2006"/>
            </a:lvl4pPr>
            <a:lvl5pPr marL="3600281" indent="-360028">
              <a:spcBef>
                <a:spcPts val="594"/>
              </a:spcBef>
              <a:defRPr sz="2006"/>
            </a:lvl5pPr>
            <a:lvl6pPr>
              <a:defRPr sz="5305"/>
            </a:lvl6pPr>
            <a:lvl7pPr>
              <a:defRPr sz="5305"/>
            </a:lvl7pPr>
            <a:lvl8pPr>
              <a:defRPr sz="5305"/>
            </a:lvl8pPr>
            <a:lvl9pPr>
              <a:defRPr sz="5305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25036016" y="41553280"/>
            <a:ext cx="5278895" cy="1304364"/>
          </a:xfrm>
          <a:prstGeom prst="rect">
            <a:avLst/>
          </a:prstGeom>
        </p:spPr>
        <p:txBody>
          <a:bodyPr anchor="ctr"/>
          <a:lstStyle>
            <a:lvl1pPr marL="0" marR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997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XX </a:t>
            </a:r>
            <a:r>
              <a:rPr lang="en-IN" sz="3997" b="1" baseline="0" dirty="0" smtClean="0">
                <a:solidFill>
                  <a:schemeClr val="bg1"/>
                </a:solidFill>
              </a:rPr>
              <a:t>-07-2019</a:t>
            </a:r>
            <a:endParaRPr lang="en-US" dirty="0"/>
          </a:p>
        </p:txBody>
      </p:sp>
      <p:sp>
        <p:nvSpPr>
          <p:cNvPr id="12" name="Text Placeholder 32"/>
          <p:cNvSpPr>
            <a:spLocks noGrp="1"/>
          </p:cNvSpPr>
          <p:nvPr>
            <p:ph type="body" sz="quarter" idx="24" hasCustomPrompt="1"/>
          </p:nvPr>
        </p:nvSpPr>
        <p:spPr>
          <a:xfrm>
            <a:off x="9975278" y="41553285"/>
            <a:ext cx="10364366" cy="125048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94" baseline="0">
                <a:solidFill>
                  <a:schemeClr val="bg1"/>
                </a:solidFill>
              </a:defRPr>
            </a:lvl1pPr>
            <a:lvl2pPr marL="1476074" indent="0">
              <a:buNone/>
              <a:defRPr sz="3195"/>
            </a:lvl2pPr>
            <a:lvl3pPr marL="2952147" indent="0">
              <a:buNone/>
              <a:defRPr sz="2407"/>
            </a:lvl3pPr>
            <a:lvl4pPr marL="4428221" indent="0">
              <a:buNone/>
              <a:defRPr sz="1798"/>
            </a:lvl4pPr>
            <a:lvl5pPr marL="5904294" indent="0">
              <a:buNone/>
              <a:defRPr sz="1798"/>
            </a:lvl5pPr>
          </a:lstStyle>
          <a:p>
            <a:pPr lvl="0"/>
            <a:r>
              <a:rPr lang="en-US" dirty="0" smtClean="0"/>
              <a:t>Author’s email ID</a:t>
            </a:r>
            <a:endParaRPr lang="en-US" dirty="0"/>
          </a:p>
        </p:txBody>
      </p:sp>
      <p:sp>
        <p:nvSpPr>
          <p:cNvPr id="13" name="Text Placeholder 22"/>
          <p:cNvSpPr>
            <a:spLocks noGrp="1"/>
          </p:cNvSpPr>
          <p:nvPr>
            <p:ph type="body" sz="quarter" idx="25" hasCustomPrompt="1"/>
          </p:nvPr>
        </p:nvSpPr>
        <p:spPr>
          <a:xfrm>
            <a:off x="159937" y="41499399"/>
            <a:ext cx="5278895" cy="1304364"/>
          </a:xfrm>
          <a:prstGeom prst="rect">
            <a:avLst/>
          </a:prstGeom>
        </p:spPr>
        <p:txBody>
          <a:bodyPr anchor="ctr"/>
          <a:lstStyle>
            <a:lvl1pPr marL="0" marR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997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Paper No.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1" y="3992709"/>
            <a:ext cx="30314900" cy="189736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598" b="1" baseline="0"/>
            </a:lvl1pPr>
            <a:lvl2pPr marL="1476074" indent="0">
              <a:buNone/>
              <a:defRPr/>
            </a:lvl2pPr>
            <a:lvl3pPr marL="2952147" indent="0">
              <a:buNone/>
              <a:defRPr/>
            </a:lvl3pPr>
            <a:lvl4pPr marL="4428221" indent="0">
              <a:buNone/>
              <a:defRPr/>
            </a:lvl4pPr>
            <a:lvl5pPr marL="5904294" indent="0">
              <a:buNone/>
              <a:defRPr/>
            </a:lvl5pPr>
          </a:lstStyle>
          <a:p>
            <a:pPr lvl="0"/>
            <a:r>
              <a:rPr lang="en-US" dirty="0" smtClean="0"/>
              <a:t>Title of the poster</a:t>
            </a:r>
            <a:endParaRPr lang="en-US" dirty="0"/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1" y="5890961"/>
            <a:ext cx="30314900" cy="128640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3997" b="0"/>
            </a:lvl1pPr>
            <a:lvl2pPr marL="1476074" indent="0">
              <a:buNone/>
              <a:defRPr/>
            </a:lvl2pPr>
            <a:lvl3pPr marL="2952147" indent="0">
              <a:buNone/>
              <a:defRPr/>
            </a:lvl3pPr>
            <a:lvl4pPr marL="4428221" indent="0">
              <a:buNone/>
              <a:defRPr/>
            </a:lvl4pPr>
            <a:lvl5pPr marL="5904294" indent="0">
              <a:buNone/>
              <a:defRPr/>
            </a:lvl5pPr>
          </a:lstStyle>
          <a:p>
            <a:pPr marL="0" indent="0" algn="ctr">
              <a:buNone/>
            </a:pPr>
            <a:r>
              <a:rPr lang="en-US" sz="4399" dirty="0" smtClean="0">
                <a:solidFill>
                  <a:schemeClr val="tx1"/>
                </a:solidFill>
              </a:rPr>
              <a:t>Affiliation</a:t>
            </a:r>
          </a:p>
        </p:txBody>
      </p:sp>
      <p:sp>
        <p:nvSpPr>
          <p:cNvPr id="15" name="Text Placeholder 26"/>
          <p:cNvSpPr>
            <a:spLocks noGrp="1"/>
          </p:cNvSpPr>
          <p:nvPr>
            <p:ph type="body" sz="quarter" idx="19" hasCustomPrompt="1"/>
          </p:nvPr>
        </p:nvSpPr>
        <p:spPr>
          <a:xfrm>
            <a:off x="11" y="7015722"/>
            <a:ext cx="30314900" cy="118537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596"/>
            </a:lvl1pPr>
            <a:lvl2pPr marL="1476074" indent="0" algn="ctr">
              <a:buNone/>
              <a:defRPr/>
            </a:lvl2pPr>
            <a:lvl3pPr marL="2952147" indent="0" algn="ctr">
              <a:buNone/>
              <a:defRPr/>
            </a:lvl3pPr>
            <a:lvl4pPr marL="4428221" indent="0" algn="ctr">
              <a:buNone/>
              <a:defRPr/>
            </a:lvl4pPr>
            <a:lvl5pPr marL="5904294" indent="0" algn="ctr">
              <a:buNone/>
              <a:defRPr/>
            </a:lvl5pPr>
          </a:lstStyle>
          <a:p>
            <a:pPr lvl="0"/>
            <a:r>
              <a:rPr lang="en-US" dirty="0" smtClean="0"/>
              <a:t>Authors name</a:t>
            </a:r>
            <a:endParaRPr lang="en-US" dirty="0"/>
          </a:p>
        </p:txBody>
      </p:sp>
      <p:sp>
        <p:nvSpPr>
          <p:cNvPr id="7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25036016" y="41553280"/>
            <a:ext cx="5278895" cy="1304364"/>
          </a:xfrm>
          <a:prstGeom prst="rect">
            <a:avLst/>
          </a:prstGeom>
        </p:spPr>
        <p:txBody>
          <a:bodyPr anchor="ctr"/>
          <a:lstStyle>
            <a:lvl1pPr marL="0" marR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997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XX </a:t>
            </a:r>
            <a:r>
              <a:rPr lang="en-IN" sz="3997" b="1" baseline="0" dirty="0" smtClean="0">
                <a:solidFill>
                  <a:schemeClr val="bg1"/>
                </a:solidFill>
              </a:rPr>
              <a:t>-07-2019</a:t>
            </a:r>
            <a:endParaRPr lang="en-US" dirty="0"/>
          </a:p>
        </p:txBody>
      </p:sp>
      <p:sp>
        <p:nvSpPr>
          <p:cNvPr id="8" name="Text Placeholder 32"/>
          <p:cNvSpPr>
            <a:spLocks noGrp="1"/>
          </p:cNvSpPr>
          <p:nvPr>
            <p:ph type="body" sz="quarter" idx="24" hasCustomPrompt="1"/>
          </p:nvPr>
        </p:nvSpPr>
        <p:spPr>
          <a:xfrm>
            <a:off x="9975278" y="41553285"/>
            <a:ext cx="10364366" cy="125048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94" baseline="0">
                <a:solidFill>
                  <a:schemeClr val="bg1"/>
                </a:solidFill>
              </a:defRPr>
            </a:lvl1pPr>
            <a:lvl2pPr marL="1476074" indent="0">
              <a:buNone/>
              <a:defRPr sz="3195"/>
            </a:lvl2pPr>
            <a:lvl3pPr marL="2952147" indent="0">
              <a:buNone/>
              <a:defRPr sz="2407"/>
            </a:lvl3pPr>
            <a:lvl4pPr marL="4428221" indent="0">
              <a:buNone/>
              <a:defRPr sz="1798"/>
            </a:lvl4pPr>
            <a:lvl5pPr marL="5904294" indent="0">
              <a:buNone/>
              <a:defRPr sz="1798"/>
            </a:lvl5pPr>
          </a:lstStyle>
          <a:p>
            <a:pPr lvl="0"/>
            <a:r>
              <a:rPr lang="en-US" dirty="0" smtClean="0"/>
              <a:t>Author’s email ID</a:t>
            </a:r>
            <a:endParaRPr lang="en-US" dirty="0"/>
          </a:p>
        </p:txBody>
      </p:sp>
      <p:sp>
        <p:nvSpPr>
          <p:cNvPr id="9" name="Text Placeholder 22"/>
          <p:cNvSpPr>
            <a:spLocks noGrp="1"/>
          </p:cNvSpPr>
          <p:nvPr>
            <p:ph type="body" sz="quarter" idx="25" hasCustomPrompt="1"/>
          </p:nvPr>
        </p:nvSpPr>
        <p:spPr>
          <a:xfrm>
            <a:off x="159937" y="41499399"/>
            <a:ext cx="5278895" cy="1304364"/>
          </a:xfrm>
          <a:prstGeom prst="rect">
            <a:avLst/>
          </a:prstGeom>
        </p:spPr>
        <p:txBody>
          <a:bodyPr anchor="ctr"/>
          <a:lstStyle>
            <a:lvl1pPr marL="0" marR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997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Paper No.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 userDrawn="1"/>
        </p:nvSpPr>
        <p:spPr>
          <a:xfrm>
            <a:off x="1615391" y="3935928"/>
            <a:ext cx="26929057" cy="2315157"/>
          </a:xfrm>
          <a:prstGeom prst="rect">
            <a:avLst/>
          </a:prstGeom>
        </p:spPr>
        <p:txBody>
          <a:bodyPr vert="horz" lIns="295193" tIns="147589" rIns="295193" bIns="147589" rtlCol="0">
            <a:noAutofit/>
          </a:bodyPr>
          <a:lstStyle>
            <a:lvl1pPr marL="1106970" indent="-110697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98434" indent="-922475" algn="l" defTabSz="295191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89898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65858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41817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117776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93736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069697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545654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598" b="1" dirty="0" smtClean="0">
                <a:solidFill>
                  <a:schemeClr val="tx1"/>
                </a:solidFill>
              </a:rPr>
              <a:t>Title of the poster</a:t>
            </a:r>
          </a:p>
        </p:txBody>
      </p:sp>
      <p:sp>
        <p:nvSpPr>
          <p:cNvPr id="6" name="Text Placeholder 2"/>
          <p:cNvSpPr txBox="1">
            <a:spLocks/>
          </p:cNvSpPr>
          <p:nvPr userDrawn="1"/>
        </p:nvSpPr>
        <p:spPr>
          <a:xfrm>
            <a:off x="1605811" y="5706431"/>
            <a:ext cx="26929057" cy="1383255"/>
          </a:xfrm>
          <a:prstGeom prst="rect">
            <a:avLst/>
          </a:prstGeom>
        </p:spPr>
        <p:txBody>
          <a:bodyPr vert="horz" lIns="295193" tIns="147589" rIns="295193" bIns="147589" rtlCol="0">
            <a:noAutofit/>
          </a:bodyPr>
          <a:lstStyle>
            <a:lvl1pPr marL="1106970" indent="-110697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98434" indent="-922475" algn="l" defTabSz="295191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89898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65858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41817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117776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93736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069697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545654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399" dirty="0" smtClean="0">
                <a:solidFill>
                  <a:schemeClr val="tx1"/>
                </a:solidFill>
              </a:rPr>
              <a:t>Affiliation</a:t>
            </a:r>
          </a:p>
        </p:txBody>
      </p:sp>
      <p:sp>
        <p:nvSpPr>
          <p:cNvPr id="7" name="Text Placeholder 2"/>
          <p:cNvSpPr txBox="1">
            <a:spLocks/>
          </p:cNvSpPr>
          <p:nvPr userDrawn="1"/>
        </p:nvSpPr>
        <p:spPr>
          <a:xfrm>
            <a:off x="1714281" y="6990423"/>
            <a:ext cx="26929057" cy="1383255"/>
          </a:xfrm>
          <a:prstGeom prst="rect">
            <a:avLst/>
          </a:prstGeom>
        </p:spPr>
        <p:txBody>
          <a:bodyPr vert="horz" lIns="295193" tIns="147589" rIns="295193" bIns="147589" rtlCol="0">
            <a:noAutofit/>
          </a:bodyPr>
          <a:lstStyle>
            <a:lvl1pPr marL="1106970" indent="-110697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98434" indent="-922475" algn="l" defTabSz="295191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89898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65858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41817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117776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93736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069697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545654" indent="-737980" algn="l" defTabSz="295191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596" dirty="0" smtClean="0">
                <a:solidFill>
                  <a:schemeClr val="tx1"/>
                </a:solidFill>
              </a:rPr>
              <a:t>Authors Name</a:t>
            </a:r>
          </a:p>
        </p:txBody>
      </p:sp>
      <p:sp>
        <p:nvSpPr>
          <p:cNvPr id="8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25036016" y="41553280"/>
            <a:ext cx="5278895" cy="1304364"/>
          </a:xfrm>
          <a:prstGeom prst="rect">
            <a:avLst/>
          </a:prstGeom>
        </p:spPr>
        <p:txBody>
          <a:bodyPr anchor="ctr"/>
          <a:lstStyle>
            <a:lvl1pPr marL="0" marR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997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XX </a:t>
            </a:r>
            <a:r>
              <a:rPr lang="en-IN" sz="3997" b="1" baseline="0" dirty="0" smtClean="0">
                <a:solidFill>
                  <a:schemeClr val="bg1"/>
                </a:solidFill>
              </a:rPr>
              <a:t>-07-2019</a:t>
            </a:r>
            <a:endParaRPr lang="en-US" dirty="0"/>
          </a:p>
        </p:txBody>
      </p:sp>
      <p:sp>
        <p:nvSpPr>
          <p:cNvPr id="9" name="Text Placeholder 32"/>
          <p:cNvSpPr>
            <a:spLocks noGrp="1"/>
          </p:cNvSpPr>
          <p:nvPr>
            <p:ph type="body" sz="quarter" idx="24" hasCustomPrompt="1"/>
          </p:nvPr>
        </p:nvSpPr>
        <p:spPr>
          <a:xfrm>
            <a:off x="9975278" y="41553285"/>
            <a:ext cx="10364366" cy="125048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94" baseline="0">
                <a:solidFill>
                  <a:schemeClr val="bg1"/>
                </a:solidFill>
              </a:defRPr>
            </a:lvl1pPr>
            <a:lvl2pPr marL="1476074" indent="0">
              <a:buNone/>
              <a:defRPr sz="3195"/>
            </a:lvl2pPr>
            <a:lvl3pPr marL="2952147" indent="0">
              <a:buNone/>
              <a:defRPr sz="2407"/>
            </a:lvl3pPr>
            <a:lvl4pPr marL="4428221" indent="0">
              <a:buNone/>
              <a:defRPr sz="1798"/>
            </a:lvl4pPr>
            <a:lvl5pPr marL="5904294" indent="0">
              <a:buNone/>
              <a:defRPr sz="1798"/>
            </a:lvl5pPr>
          </a:lstStyle>
          <a:p>
            <a:pPr lvl="0"/>
            <a:r>
              <a:rPr lang="en-US" dirty="0" smtClean="0"/>
              <a:t>Author’s email ID</a:t>
            </a:r>
            <a:endParaRPr lang="en-US" dirty="0"/>
          </a:p>
        </p:txBody>
      </p:sp>
      <p:sp>
        <p:nvSpPr>
          <p:cNvPr id="11" name="Text Placeholder 22"/>
          <p:cNvSpPr>
            <a:spLocks noGrp="1"/>
          </p:cNvSpPr>
          <p:nvPr>
            <p:ph type="body" sz="quarter" idx="25" hasCustomPrompt="1"/>
          </p:nvPr>
        </p:nvSpPr>
        <p:spPr>
          <a:xfrm>
            <a:off x="159937" y="41499399"/>
            <a:ext cx="5278895" cy="1304364"/>
          </a:xfrm>
          <a:prstGeom prst="rect">
            <a:avLst/>
          </a:prstGeom>
        </p:spPr>
        <p:txBody>
          <a:bodyPr anchor="ctr"/>
          <a:lstStyle>
            <a:lvl1pPr marL="0" marR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997" b="1">
                <a:solidFill>
                  <a:schemeClr val="bg1"/>
                </a:solidFill>
                <a:latin typeface="+mj-lt"/>
              </a:defRPr>
            </a:lvl1pPr>
          </a:lstStyle>
          <a:p>
            <a:pPr marL="0" marR="0" lvl="0" indent="0" algn="l" defTabSz="29521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Paper No.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754" y="1704223"/>
            <a:ext cx="9973393" cy="7252860"/>
          </a:xfrm>
          <a:prstGeom prst="rect">
            <a:avLst/>
          </a:prstGeom>
        </p:spPr>
        <p:txBody>
          <a:bodyPr anchor="b"/>
          <a:lstStyle>
            <a:lvl1pPr algn="l">
              <a:defRPr sz="649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2305" y="1704232"/>
            <a:ext cx="16946863" cy="36531826"/>
          </a:xfrm>
          <a:prstGeom prst="rect">
            <a:avLst/>
          </a:prstGeom>
        </p:spPr>
        <p:txBody>
          <a:bodyPr/>
          <a:lstStyle>
            <a:lvl1pPr>
              <a:defRPr sz="10402"/>
            </a:lvl1pPr>
            <a:lvl2pPr>
              <a:defRPr sz="9005"/>
            </a:lvl2pPr>
            <a:lvl3pPr>
              <a:defRPr sz="7593"/>
            </a:lvl3pPr>
            <a:lvl4pPr>
              <a:defRPr sz="6494"/>
            </a:lvl4pPr>
            <a:lvl5pPr>
              <a:defRPr sz="6494"/>
            </a:lvl5pPr>
            <a:lvl6pPr>
              <a:defRPr sz="6494"/>
            </a:lvl6pPr>
            <a:lvl7pPr>
              <a:defRPr sz="6494"/>
            </a:lvl7pPr>
            <a:lvl8pPr>
              <a:defRPr sz="6494"/>
            </a:lvl8pPr>
            <a:lvl9pPr>
              <a:defRPr sz="649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5754" y="8957092"/>
            <a:ext cx="9973393" cy="29278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07"/>
            </a:lvl1pPr>
            <a:lvl2pPr marL="1476074" indent="0">
              <a:buNone/>
              <a:defRPr sz="3893"/>
            </a:lvl2pPr>
            <a:lvl3pPr marL="2952147" indent="0">
              <a:buNone/>
              <a:defRPr sz="3195"/>
            </a:lvl3pPr>
            <a:lvl4pPr marL="4428221" indent="0">
              <a:buNone/>
              <a:defRPr sz="3002"/>
            </a:lvl4pPr>
            <a:lvl5pPr marL="5904294" indent="0">
              <a:buNone/>
              <a:defRPr sz="3002"/>
            </a:lvl5pPr>
            <a:lvl6pPr marL="7380368" indent="0">
              <a:buNone/>
              <a:defRPr sz="3002"/>
            </a:lvl6pPr>
            <a:lvl7pPr marL="8856441" indent="0">
              <a:buNone/>
              <a:defRPr sz="3002"/>
            </a:lvl7pPr>
            <a:lvl8pPr marL="10332515" indent="0">
              <a:buNone/>
              <a:defRPr sz="3002"/>
            </a:lvl8pPr>
            <a:lvl9pPr marL="11808603" indent="0">
              <a:buNone/>
              <a:defRPr sz="30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15743" y="39672754"/>
            <a:ext cx="7073475" cy="2278905"/>
          </a:xfrm>
          <a:prstGeom prst="rect">
            <a:avLst/>
          </a:prstGeom>
        </p:spPr>
        <p:txBody>
          <a:bodyPr/>
          <a:lstStyle/>
          <a:p>
            <a:fld id="{F9006BA6-8A52-4A83-95BE-3E4E84A53294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57597" y="39672754"/>
            <a:ext cx="9599727" cy="227890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725684" y="39672754"/>
            <a:ext cx="7073475" cy="2278905"/>
          </a:xfrm>
          <a:prstGeom prst="rect">
            <a:avLst/>
          </a:prstGeom>
        </p:spPr>
        <p:txBody>
          <a:bodyPr/>
          <a:lstStyle/>
          <a:p>
            <a:fld id="{23AEC5A0-A6A8-4A54-A7A3-F165C2D22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1928" y="29962636"/>
            <a:ext cx="18188944" cy="3537258"/>
          </a:xfrm>
          <a:prstGeom prst="rect">
            <a:avLst/>
          </a:prstGeom>
        </p:spPr>
        <p:txBody>
          <a:bodyPr anchor="b"/>
          <a:lstStyle>
            <a:lvl1pPr algn="l">
              <a:defRPr sz="649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41928" y="3824600"/>
            <a:ext cx="18188944" cy="25682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402"/>
            </a:lvl1pPr>
            <a:lvl2pPr marL="1476074" indent="0">
              <a:buNone/>
              <a:defRPr sz="9005"/>
            </a:lvl2pPr>
            <a:lvl3pPr marL="2952147" indent="0">
              <a:buNone/>
              <a:defRPr sz="7593"/>
            </a:lvl3pPr>
            <a:lvl4pPr marL="4428221" indent="0">
              <a:buNone/>
              <a:defRPr sz="6494"/>
            </a:lvl4pPr>
            <a:lvl5pPr marL="5904294" indent="0">
              <a:buNone/>
              <a:defRPr sz="6494"/>
            </a:lvl5pPr>
            <a:lvl6pPr marL="7380368" indent="0">
              <a:buNone/>
              <a:defRPr sz="6494"/>
            </a:lvl6pPr>
            <a:lvl7pPr marL="8856441" indent="0">
              <a:buNone/>
              <a:defRPr sz="6494"/>
            </a:lvl7pPr>
            <a:lvl8pPr marL="10332515" indent="0">
              <a:buNone/>
              <a:defRPr sz="6494"/>
            </a:lvl8pPr>
            <a:lvl9pPr marL="11808603" indent="0">
              <a:buNone/>
              <a:defRPr sz="649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1928" y="33499898"/>
            <a:ext cx="18188944" cy="50234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07"/>
            </a:lvl1pPr>
            <a:lvl2pPr marL="1476074" indent="0">
              <a:buNone/>
              <a:defRPr sz="3893"/>
            </a:lvl2pPr>
            <a:lvl3pPr marL="2952147" indent="0">
              <a:buNone/>
              <a:defRPr sz="3195"/>
            </a:lvl3pPr>
            <a:lvl4pPr marL="4428221" indent="0">
              <a:buNone/>
              <a:defRPr sz="3002"/>
            </a:lvl4pPr>
            <a:lvl5pPr marL="5904294" indent="0">
              <a:buNone/>
              <a:defRPr sz="3002"/>
            </a:lvl5pPr>
            <a:lvl6pPr marL="7380368" indent="0">
              <a:buNone/>
              <a:defRPr sz="3002"/>
            </a:lvl6pPr>
            <a:lvl7pPr marL="8856441" indent="0">
              <a:buNone/>
              <a:defRPr sz="3002"/>
            </a:lvl7pPr>
            <a:lvl8pPr marL="10332515" indent="0">
              <a:buNone/>
              <a:defRPr sz="3002"/>
            </a:lvl8pPr>
            <a:lvl9pPr marL="11808603" indent="0">
              <a:buNone/>
              <a:defRPr sz="30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15743" y="39672754"/>
            <a:ext cx="7073475" cy="2278905"/>
          </a:xfrm>
          <a:prstGeom prst="rect">
            <a:avLst/>
          </a:prstGeom>
        </p:spPr>
        <p:txBody>
          <a:bodyPr/>
          <a:lstStyle/>
          <a:p>
            <a:fld id="{F9006BA6-8A52-4A83-95BE-3E4E84A53294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57597" y="39672754"/>
            <a:ext cx="9599727" cy="227890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725684" y="39672754"/>
            <a:ext cx="7073475" cy="2278905"/>
          </a:xfrm>
          <a:prstGeom prst="rect">
            <a:avLst/>
          </a:prstGeom>
        </p:spPr>
        <p:txBody>
          <a:bodyPr/>
          <a:lstStyle/>
          <a:p>
            <a:fld id="{23AEC5A0-A6A8-4A54-A7A3-F165C2D22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263438" y="8147218"/>
            <a:ext cx="29760001" cy="33088289"/>
          </a:xfrm>
          <a:prstGeom prst="rect">
            <a:avLst/>
          </a:prstGeom>
          <a:noFill/>
          <a:ln w="28575">
            <a:solidFill>
              <a:schemeClr val="accent2">
                <a:alpha val="99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US" sz="5795" dirty="0" smtClean="0"/>
          </a:p>
          <a:p>
            <a:endParaRPr lang="en-IN" sz="5795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52076" y="41653925"/>
            <a:ext cx="30366988" cy="114984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95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336938" y="3"/>
            <a:ext cx="21641024" cy="412868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3" t="19612" r="11637" b="15460"/>
          <a:stretch/>
        </p:blipFill>
        <p:spPr>
          <a:xfrm>
            <a:off x="263438" y="1268781"/>
            <a:ext cx="3985225" cy="1591127"/>
          </a:xfrm>
          <a:prstGeom prst="rect">
            <a:avLst/>
          </a:prstGeom>
        </p:spPr>
      </p:pic>
      <p:sp>
        <p:nvSpPr>
          <p:cNvPr id="4" name="Rounded Rectangle 3"/>
          <p:cNvSpPr/>
          <p:nvPr userDrawn="1"/>
        </p:nvSpPr>
        <p:spPr>
          <a:xfrm>
            <a:off x="11" y="-1"/>
            <a:ext cx="30314900" cy="42803764"/>
          </a:xfrm>
          <a:prstGeom prst="roundRect">
            <a:avLst>
              <a:gd name="adj" fmla="val 1331"/>
            </a:avLst>
          </a:prstGeom>
          <a:noFill/>
          <a:ln w="1270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5795"/>
          </a:p>
        </p:txBody>
      </p:sp>
      <p:sp>
        <p:nvSpPr>
          <p:cNvPr id="25" name="TextBox 24"/>
          <p:cNvSpPr txBox="1"/>
          <p:nvPr userDrawn="1"/>
        </p:nvSpPr>
        <p:spPr>
          <a:xfrm>
            <a:off x="6669261" y="4128687"/>
            <a:ext cx="16976379" cy="584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95" b="1" dirty="0" smtClean="0">
                <a:latin typeface="Engravers MT" panose="02090707080505020304" pitchFamily="18" charset="0"/>
              </a:rPr>
              <a:t>6</a:t>
            </a:r>
            <a:r>
              <a:rPr lang="en-US" sz="3195" b="1" baseline="30000" dirty="0" smtClean="0">
                <a:latin typeface="Engravers MT" panose="02090707080505020304" pitchFamily="18" charset="0"/>
              </a:rPr>
              <a:t>th</a:t>
            </a:r>
            <a:r>
              <a:rPr lang="en-US" sz="3195" b="1" dirty="0" smtClean="0">
                <a:latin typeface="Engravers MT" panose="02090707080505020304" pitchFamily="18" charset="0"/>
              </a:rPr>
              <a:t> international conference of the </a:t>
            </a:r>
            <a:r>
              <a:rPr lang="en-US" sz="3195" b="1" dirty="0">
                <a:latin typeface="Engravers MT" panose="02090707080505020304" pitchFamily="18" charset="0"/>
              </a:rPr>
              <a:t>R</a:t>
            </a:r>
            <a:r>
              <a:rPr lang="en-US" sz="3195" b="1" dirty="0" smtClean="0">
                <a:latin typeface="Engravers MT" panose="02090707080505020304" pitchFamily="18" charset="0"/>
              </a:rPr>
              <a:t>obotics society</a:t>
            </a:r>
            <a:endParaRPr lang="en-IN" sz="3195" b="1" dirty="0">
              <a:latin typeface="Engravers MT" panose="020907070805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962" y="812203"/>
            <a:ext cx="4041616" cy="25042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2952147" rtl="0" eaLnBrk="1" latinLnBrk="0" hangingPunct="1">
        <a:spcBef>
          <a:spcPct val="0"/>
        </a:spcBef>
        <a:buNone/>
        <a:defRPr sz="60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5" indent="-1107055" algn="l" defTabSz="2952147" rtl="0" eaLnBrk="1" latinLnBrk="0" hangingPunct="1">
        <a:spcBef>
          <a:spcPct val="20000"/>
        </a:spcBef>
        <a:buFont typeface="Arial" pitchFamily="34" charset="0"/>
        <a:buChar char="•"/>
        <a:defRPr sz="5394" kern="1200">
          <a:solidFill>
            <a:schemeClr val="tx1"/>
          </a:solidFill>
          <a:latin typeface="+mn-lt"/>
          <a:ea typeface="+mn-ea"/>
          <a:cs typeface="+mn-cs"/>
        </a:defRPr>
      </a:lvl1pPr>
      <a:lvl2pPr marL="2398627" indent="-922553" algn="l" defTabSz="2952147" rtl="0" eaLnBrk="1" latinLnBrk="0" hangingPunct="1">
        <a:spcBef>
          <a:spcPct val="20000"/>
        </a:spcBef>
        <a:buFont typeface="Arial" pitchFamily="34" charset="0"/>
        <a:buChar char="–"/>
        <a:defRPr sz="5394" kern="1200">
          <a:solidFill>
            <a:schemeClr val="tx1"/>
          </a:solidFill>
          <a:latin typeface="+mn-lt"/>
          <a:ea typeface="+mn-ea"/>
          <a:cs typeface="+mn-cs"/>
        </a:defRPr>
      </a:lvl2pPr>
      <a:lvl3pPr marL="3690184" indent="-738037" algn="l" defTabSz="2952147" rtl="0" eaLnBrk="1" latinLnBrk="0" hangingPunct="1">
        <a:spcBef>
          <a:spcPct val="20000"/>
        </a:spcBef>
        <a:buFont typeface="Arial" pitchFamily="34" charset="0"/>
        <a:buChar char="•"/>
        <a:defRPr sz="4399" kern="1200">
          <a:solidFill>
            <a:schemeClr val="tx1"/>
          </a:solidFill>
          <a:latin typeface="+mn-lt"/>
          <a:ea typeface="+mn-ea"/>
          <a:cs typeface="+mn-cs"/>
        </a:defRPr>
      </a:lvl3pPr>
      <a:lvl4pPr marL="5166257" indent="-738037" algn="l" defTabSz="2952147" rtl="0" eaLnBrk="1" latinLnBrk="0" hangingPunct="1">
        <a:spcBef>
          <a:spcPct val="20000"/>
        </a:spcBef>
        <a:buFont typeface="Arial" pitchFamily="34" charset="0"/>
        <a:buChar char="–"/>
        <a:defRPr sz="3596" kern="1200">
          <a:solidFill>
            <a:schemeClr val="tx1"/>
          </a:solidFill>
          <a:latin typeface="+mn-lt"/>
          <a:ea typeface="+mn-ea"/>
          <a:cs typeface="+mn-cs"/>
        </a:defRPr>
      </a:lvl4pPr>
      <a:lvl5pPr marL="6642331" indent="-738037" algn="l" defTabSz="2952147" rtl="0" eaLnBrk="1" latinLnBrk="0" hangingPunct="1">
        <a:spcBef>
          <a:spcPct val="20000"/>
        </a:spcBef>
        <a:buFont typeface="Arial" pitchFamily="34" charset="0"/>
        <a:buChar char="»"/>
        <a:defRPr sz="3596" kern="1200">
          <a:solidFill>
            <a:schemeClr val="tx1"/>
          </a:solidFill>
          <a:latin typeface="+mn-lt"/>
          <a:ea typeface="+mn-ea"/>
          <a:cs typeface="+mn-cs"/>
        </a:defRPr>
      </a:lvl5pPr>
      <a:lvl6pPr marL="8118404" indent="-738037" algn="l" defTabSz="2952147" rtl="0" eaLnBrk="1" latinLnBrk="0" hangingPunct="1">
        <a:spcBef>
          <a:spcPct val="20000"/>
        </a:spcBef>
        <a:buFont typeface="Arial" pitchFamily="34" charset="0"/>
        <a:buChar char="•"/>
        <a:defRPr sz="6494" kern="1200">
          <a:solidFill>
            <a:schemeClr val="tx1"/>
          </a:solidFill>
          <a:latin typeface="+mn-lt"/>
          <a:ea typeface="+mn-ea"/>
          <a:cs typeface="+mn-cs"/>
        </a:defRPr>
      </a:lvl6pPr>
      <a:lvl7pPr marL="9594478" indent="-738037" algn="l" defTabSz="2952147" rtl="0" eaLnBrk="1" latinLnBrk="0" hangingPunct="1">
        <a:spcBef>
          <a:spcPct val="20000"/>
        </a:spcBef>
        <a:buFont typeface="Arial" pitchFamily="34" charset="0"/>
        <a:buChar char="•"/>
        <a:defRPr sz="6494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66" indent="-738037" algn="l" defTabSz="2952147" rtl="0" eaLnBrk="1" latinLnBrk="0" hangingPunct="1">
        <a:spcBef>
          <a:spcPct val="20000"/>
        </a:spcBef>
        <a:buFont typeface="Arial" pitchFamily="34" charset="0"/>
        <a:buChar char="•"/>
        <a:defRPr sz="6494" kern="1200">
          <a:solidFill>
            <a:schemeClr val="tx1"/>
          </a:solidFill>
          <a:latin typeface="+mn-lt"/>
          <a:ea typeface="+mn-ea"/>
          <a:cs typeface="+mn-cs"/>
        </a:defRPr>
      </a:lvl8pPr>
      <a:lvl9pPr marL="12546640" indent="-738037" algn="l" defTabSz="2952147" rtl="0" eaLnBrk="1" latinLnBrk="0" hangingPunct="1">
        <a:spcBef>
          <a:spcPct val="20000"/>
        </a:spcBef>
        <a:buFont typeface="Arial" pitchFamily="34" charset="0"/>
        <a:buChar char="•"/>
        <a:defRPr sz="6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147" rtl="0" eaLnBrk="1" latinLnBrk="0" hangingPunct="1">
        <a:defRPr sz="5795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4" algn="l" defTabSz="2952147" rtl="0" eaLnBrk="1" latinLnBrk="0" hangingPunct="1">
        <a:defRPr sz="5795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7" algn="l" defTabSz="2952147" rtl="0" eaLnBrk="1" latinLnBrk="0" hangingPunct="1">
        <a:defRPr sz="5795" kern="1200">
          <a:solidFill>
            <a:schemeClr val="tx1"/>
          </a:solidFill>
          <a:latin typeface="+mn-lt"/>
          <a:ea typeface="+mn-ea"/>
          <a:cs typeface="+mn-cs"/>
        </a:defRPr>
      </a:lvl3pPr>
      <a:lvl4pPr marL="4428221" algn="l" defTabSz="2952147" rtl="0" eaLnBrk="1" latinLnBrk="0" hangingPunct="1">
        <a:defRPr sz="5795" kern="1200">
          <a:solidFill>
            <a:schemeClr val="tx1"/>
          </a:solidFill>
          <a:latin typeface="+mn-lt"/>
          <a:ea typeface="+mn-ea"/>
          <a:cs typeface="+mn-cs"/>
        </a:defRPr>
      </a:lvl4pPr>
      <a:lvl5pPr marL="5904294" algn="l" defTabSz="2952147" rtl="0" eaLnBrk="1" latinLnBrk="0" hangingPunct="1">
        <a:defRPr sz="5795" kern="1200">
          <a:solidFill>
            <a:schemeClr val="tx1"/>
          </a:solidFill>
          <a:latin typeface="+mn-lt"/>
          <a:ea typeface="+mn-ea"/>
          <a:cs typeface="+mn-cs"/>
        </a:defRPr>
      </a:lvl5pPr>
      <a:lvl6pPr marL="7380368" algn="l" defTabSz="2952147" rtl="0" eaLnBrk="1" latinLnBrk="0" hangingPunct="1">
        <a:defRPr sz="5795" kern="1200">
          <a:solidFill>
            <a:schemeClr val="tx1"/>
          </a:solidFill>
          <a:latin typeface="+mn-lt"/>
          <a:ea typeface="+mn-ea"/>
          <a:cs typeface="+mn-cs"/>
        </a:defRPr>
      </a:lvl6pPr>
      <a:lvl7pPr marL="8856441" algn="l" defTabSz="2952147" rtl="0" eaLnBrk="1" latinLnBrk="0" hangingPunct="1">
        <a:defRPr sz="5795" kern="1200">
          <a:solidFill>
            <a:schemeClr val="tx1"/>
          </a:solidFill>
          <a:latin typeface="+mn-lt"/>
          <a:ea typeface="+mn-ea"/>
          <a:cs typeface="+mn-cs"/>
        </a:defRPr>
      </a:lvl7pPr>
      <a:lvl8pPr marL="10332515" algn="l" defTabSz="2952147" rtl="0" eaLnBrk="1" latinLnBrk="0" hangingPunct="1">
        <a:defRPr sz="5795" kern="1200">
          <a:solidFill>
            <a:schemeClr val="tx1"/>
          </a:solidFill>
          <a:latin typeface="+mn-lt"/>
          <a:ea typeface="+mn-ea"/>
          <a:cs typeface="+mn-cs"/>
        </a:defRPr>
      </a:lvl8pPr>
      <a:lvl9pPr marL="11808603" algn="l" defTabSz="2952147" rtl="0" eaLnBrk="1" latinLnBrk="0" hangingPunct="1">
        <a:defRPr sz="5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b="0" dirty="0" smtClean="0"/>
              <a:t>Text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Engravers MT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Bibek</dc:creator>
  <cp:lastModifiedBy>shreyas patel</cp:lastModifiedBy>
  <cp:revision>75</cp:revision>
  <dcterms:created xsi:type="dcterms:W3CDTF">2019-06-07T10:05:17Z</dcterms:created>
  <dcterms:modified xsi:type="dcterms:W3CDTF">2023-06-26T09:51:06Z</dcterms:modified>
</cp:coreProperties>
</file>